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1" r:id="rId4"/>
    <p:sldMasterId id="2147483794" r:id="rId5"/>
  </p:sldMasterIdLst>
  <p:notesMasterIdLst>
    <p:notesMasterId r:id="rId26"/>
  </p:notesMasterIdLst>
  <p:handoutMasterIdLst>
    <p:handoutMasterId r:id="rId27"/>
  </p:handoutMasterIdLst>
  <p:sldIdLst>
    <p:sldId id="1156" r:id="rId6"/>
    <p:sldId id="257" r:id="rId7"/>
    <p:sldId id="767" r:id="rId8"/>
    <p:sldId id="1157" r:id="rId9"/>
    <p:sldId id="1171" r:id="rId10"/>
    <p:sldId id="1158" r:id="rId11"/>
    <p:sldId id="1159" r:id="rId12"/>
    <p:sldId id="1160" r:id="rId13"/>
    <p:sldId id="1172" r:id="rId14"/>
    <p:sldId id="1168" r:id="rId15"/>
    <p:sldId id="1169" r:id="rId16"/>
    <p:sldId id="1173" r:id="rId17"/>
    <p:sldId id="1170" r:id="rId18"/>
    <p:sldId id="1174" r:id="rId19"/>
    <p:sldId id="1175" r:id="rId20"/>
    <p:sldId id="1161" r:id="rId21"/>
    <p:sldId id="1176" r:id="rId22"/>
    <p:sldId id="1180" r:id="rId23"/>
    <p:sldId id="1152" r:id="rId24"/>
    <p:sldId id="1154" r:id="rId25"/>
  </p:sldIdLst>
  <p:sldSz cx="13442950" cy="7561263"/>
  <p:notesSz cx="6865938" cy="9996488"/>
  <p:embeddedFontLst>
    <p:embeddedFont>
      <p:font typeface="Golos Text" panose="020B0503020202020204" pitchFamily="34" charset="0"/>
      <p:regular r:id="rId28"/>
      <p:bold r:id="rId29"/>
    </p:embeddedFont>
    <p:embeddedFont>
      <p:font typeface="Montserrat" pitchFamily="2" charset="77"/>
      <p:regular r:id="rId30"/>
      <p:bold r:id="rId31"/>
      <p:italic r:id="rId32"/>
      <p:boldItalic r:id="rId33"/>
    </p:embeddedFont>
    <p:embeddedFont>
      <p:font typeface="Montserrat Bold" pitchFamily="2" charset="77"/>
      <p:bold r:id="rId34"/>
      <p:italic r:id="rId35"/>
    </p:embeddedFont>
    <p:embeddedFont>
      <p:font typeface="Montserrat ExtraBold" pitchFamily="2" charset="77"/>
      <p:bold r:id="rId36"/>
      <p:boldItalic r:id="rId37"/>
    </p:embeddedFont>
    <p:embeddedFont>
      <p:font typeface="Montserrat Regular" pitchFamily="2" charset="77"/>
      <p:regular r:id="rId38"/>
      <p:bold r:id="rId39"/>
    </p:embeddedFont>
    <p:embeddedFont>
      <p:font typeface="Montserrat SemiBold" pitchFamily="2" charset="77"/>
      <p:regular r:id="rId40"/>
      <p:bold r:id="rId41"/>
      <p:italic r:id="rId42"/>
      <p:boldItalic r:id="rId43"/>
    </p:embeddedFont>
  </p:embeddedFontLst>
  <p:defaultTextStyle>
    <a:defPPr>
      <a:defRPr lang="en-US"/>
    </a:defPPr>
    <a:lvl1pPr marL="0" algn="l" defTabSz="1042872" rtl="0" eaLnBrk="1" latinLnBrk="0" hangingPunct="1">
      <a:defRPr sz="2100" kern="1200">
        <a:solidFill>
          <a:schemeClr val="tx1"/>
        </a:solidFill>
        <a:latin typeface="+mn-lt"/>
        <a:ea typeface="+mn-ea"/>
        <a:cs typeface="+mn-cs"/>
      </a:defRPr>
    </a:lvl1pPr>
    <a:lvl2pPr marL="521436" algn="l" defTabSz="1042872" rtl="0" eaLnBrk="1" latinLnBrk="0" hangingPunct="1">
      <a:defRPr sz="2100" kern="1200">
        <a:solidFill>
          <a:schemeClr val="tx1"/>
        </a:solidFill>
        <a:latin typeface="+mn-lt"/>
        <a:ea typeface="+mn-ea"/>
        <a:cs typeface="+mn-cs"/>
      </a:defRPr>
    </a:lvl2pPr>
    <a:lvl3pPr marL="1042872" algn="l" defTabSz="1042872" rtl="0" eaLnBrk="1" latinLnBrk="0" hangingPunct="1">
      <a:defRPr sz="2100" kern="1200">
        <a:solidFill>
          <a:schemeClr val="tx1"/>
        </a:solidFill>
        <a:latin typeface="+mn-lt"/>
        <a:ea typeface="+mn-ea"/>
        <a:cs typeface="+mn-cs"/>
      </a:defRPr>
    </a:lvl3pPr>
    <a:lvl4pPr marL="1564308" algn="l" defTabSz="1042872" rtl="0" eaLnBrk="1" latinLnBrk="0" hangingPunct="1">
      <a:defRPr sz="2100" kern="1200">
        <a:solidFill>
          <a:schemeClr val="tx1"/>
        </a:solidFill>
        <a:latin typeface="+mn-lt"/>
        <a:ea typeface="+mn-ea"/>
        <a:cs typeface="+mn-cs"/>
      </a:defRPr>
    </a:lvl4pPr>
    <a:lvl5pPr marL="2085744" algn="l" defTabSz="1042872" rtl="0" eaLnBrk="1" latinLnBrk="0" hangingPunct="1">
      <a:defRPr sz="2100" kern="1200">
        <a:solidFill>
          <a:schemeClr val="tx1"/>
        </a:solidFill>
        <a:latin typeface="+mn-lt"/>
        <a:ea typeface="+mn-ea"/>
        <a:cs typeface="+mn-cs"/>
      </a:defRPr>
    </a:lvl5pPr>
    <a:lvl6pPr marL="2607179" algn="l" defTabSz="1042872" rtl="0" eaLnBrk="1" latinLnBrk="0" hangingPunct="1">
      <a:defRPr sz="2100" kern="1200">
        <a:solidFill>
          <a:schemeClr val="tx1"/>
        </a:solidFill>
        <a:latin typeface="+mn-lt"/>
        <a:ea typeface="+mn-ea"/>
        <a:cs typeface="+mn-cs"/>
      </a:defRPr>
    </a:lvl6pPr>
    <a:lvl7pPr marL="3128616" algn="l" defTabSz="1042872" rtl="0" eaLnBrk="1" latinLnBrk="0" hangingPunct="1">
      <a:defRPr sz="2100" kern="1200">
        <a:solidFill>
          <a:schemeClr val="tx1"/>
        </a:solidFill>
        <a:latin typeface="+mn-lt"/>
        <a:ea typeface="+mn-ea"/>
        <a:cs typeface="+mn-cs"/>
      </a:defRPr>
    </a:lvl7pPr>
    <a:lvl8pPr marL="3650052" algn="l" defTabSz="1042872" rtl="0" eaLnBrk="1" latinLnBrk="0" hangingPunct="1">
      <a:defRPr sz="2100" kern="1200">
        <a:solidFill>
          <a:schemeClr val="tx1"/>
        </a:solidFill>
        <a:latin typeface="+mn-lt"/>
        <a:ea typeface="+mn-ea"/>
        <a:cs typeface="+mn-cs"/>
      </a:defRPr>
    </a:lvl8pPr>
    <a:lvl9pPr marL="4171487" algn="l" defTabSz="104287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e Howlett" initials="GH" lastIdx="6" clrIdx="0">
    <p:extLst>
      <p:ext uri="{19B8F6BF-5375-455C-9EA6-DF929625EA0E}">
        <p15:presenceInfo xmlns:p15="http://schemas.microsoft.com/office/powerpoint/2012/main" userId="Georgie Howlett" providerId="None"/>
      </p:ext>
    </p:extLst>
  </p:cmAuthor>
  <p:cmAuthor id="2" name="Chloe Roberts" initials="CR" lastIdx="13" clrIdx="1">
    <p:extLst>
      <p:ext uri="{19B8F6BF-5375-455C-9EA6-DF929625EA0E}">
        <p15:presenceInfo xmlns:p15="http://schemas.microsoft.com/office/powerpoint/2012/main" userId="S::chloe@standagency.com::bf50607f-00e7-4d14-ba4f-7f214a5424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9E8"/>
    <a:srgbClr val="D9D9D9"/>
    <a:srgbClr val="623BCB"/>
    <a:srgbClr val="FF4F2D"/>
    <a:srgbClr val="282828"/>
    <a:srgbClr val="E3F700"/>
    <a:srgbClr val="585E64"/>
    <a:srgbClr val="243949"/>
    <a:srgbClr val="F9B21E"/>
    <a:srgbClr val="546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8" autoAdjust="0"/>
    <p:restoredTop sz="94352" autoAdjust="0"/>
  </p:normalViewPr>
  <p:slideViewPr>
    <p:cSldViewPr snapToGrid="0">
      <p:cViewPr varScale="1">
        <p:scale>
          <a:sx n="116" d="100"/>
          <a:sy n="116" d="100"/>
        </p:scale>
        <p:origin x="200"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5445" cy="499282"/>
          </a:xfrm>
          <a:prstGeom prst="rect">
            <a:avLst/>
          </a:prstGeom>
        </p:spPr>
        <p:txBody>
          <a:bodyPr vert="horz" lIns="88953" tIns="44477" rIns="88953" bIns="44477" rtlCol="0"/>
          <a:lstStyle>
            <a:lvl1pPr algn="l">
              <a:defRPr sz="1200"/>
            </a:lvl1pPr>
          </a:lstStyle>
          <a:p>
            <a:endParaRPr lang="en-US"/>
          </a:p>
        </p:txBody>
      </p:sp>
      <p:sp>
        <p:nvSpPr>
          <p:cNvPr id="3" name="Date Placeholder 2"/>
          <p:cNvSpPr>
            <a:spLocks noGrp="1"/>
          </p:cNvSpPr>
          <p:nvPr>
            <p:ph type="dt" sz="quarter" idx="1"/>
          </p:nvPr>
        </p:nvSpPr>
        <p:spPr>
          <a:xfrm>
            <a:off x="3888960" y="0"/>
            <a:ext cx="2975445" cy="499282"/>
          </a:xfrm>
          <a:prstGeom prst="rect">
            <a:avLst/>
          </a:prstGeom>
        </p:spPr>
        <p:txBody>
          <a:bodyPr vert="horz" lIns="88953" tIns="44477" rIns="88953" bIns="44477" rtlCol="0"/>
          <a:lstStyle>
            <a:lvl1pPr algn="r">
              <a:defRPr sz="1200"/>
            </a:lvl1pPr>
          </a:lstStyle>
          <a:p>
            <a:fld id="{5EB384D4-2E53-E247-B2BE-B9A7A9F27EF1}" type="datetimeFigureOut">
              <a:rPr lang="en-US" smtClean="0"/>
              <a:t>6/4/25</a:t>
            </a:fld>
            <a:endParaRPr lang="en-US"/>
          </a:p>
        </p:txBody>
      </p:sp>
      <p:sp>
        <p:nvSpPr>
          <p:cNvPr id="4" name="Footer Placeholder 3"/>
          <p:cNvSpPr>
            <a:spLocks noGrp="1"/>
          </p:cNvSpPr>
          <p:nvPr>
            <p:ph type="ftr" sz="quarter" idx="2"/>
          </p:nvPr>
        </p:nvSpPr>
        <p:spPr>
          <a:xfrm>
            <a:off x="1" y="9495656"/>
            <a:ext cx="2975445" cy="499282"/>
          </a:xfrm>
          <a:prstGeom prst="rect">
            <a:avLst/>
          </a:prstGeom>
        </p:spPr>
        <p:txBody>
          <a:bodyPr vert="horz" lIns="88953" tIns="44477" rIns="88953" bIns="44477" rtlCol="0" anchor="b"/>
          <a:lstStyle>
            <a:lvl1pPr algn="l">
              <a:defRPr sz="1200"/>
            </a:lvl1pPr>
          </a:lstStyle>
          <a:p>
            <a:endParaRPr lang="en-US"/>
          </a:p>
        </p:txBody>
      </p:sp>
      <p:sp>
        <p:nvSpPr>
          <p:cNvPr id="5" name="Slide Number Placeholder 4"/>
          <p:cNvSpPr>
            <a:spLocks noGrp="1"/>
          </p:cNvSpPr>
          <p:nvPr>
            <p:ph type="sldNum" sz="quarter" idx="3"/>
          </p:nvPr>
        </p:nvSpPr>
        <p:spPr>
          <a:xfrm>
            <a:off x="3888960" y="9495656"/>
            <a:ext cx="2975445" cy="499282"/>
          </a:xfrm>
          <a:prstGeom prst="rect">
            <a:avLst/>
          </a:prstGeom>
        </p:spPr>
        <p:txBody>
          <a:bodyPr vert="horz" lIns="88953" tIns="44477" rIns="88953" bIns="44477" rtlCol="0" anchor="b"/>
          <a:lstStyle>
            <a:lvl1pPr algn="r">
              <a:defRPr sz="1200"/>
            </a:lvl1pPr>
          </a:lstStyle>
          <a:p>
            <a:fld id="{7AE476FB-E74B-024D-A9FE-B988F0AA8B54}" type="slidenum">
              <a:rPr lang="en-US" smtClean="0"/>
              <a:t>‹#›</a:t>
            </a:fld>
            <a:endParaRPr lang="en-US"/>
          </a:p>
        </p:txBody>
      </p:sp>
    </p:spTree>
    <p:extLst>
      <p:ext uri="{BB962C8B-B14F-4D97-AF65-F5344CB8AC3E}">
        <p14:creationId xmlns:p14="http://schemas.microsoft.com/office/powerpoint/2010/main" val="858592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240" cy="499825"/>
          </a:xfrm>
          <a:prstGeom prst="rect">
            <a:avLst/>
          </a:prstGeom>
        </p:spPr>
        <p:txBody>
          <a:bodyPr vert="horz" lIns="96355" tIns="48178" rIns="96355" bIns="48178" rtlCol="0"/>
          <a:lstStyle>
            <a:lvl1pPr algn="l">
              <a:defRPr sz="1300"/>
            </a:lvl1pPr>
          </a:lstStyle>
          <a:p>
            <a:endParaRPr lang="en-GB"/>
          </a:p>
        </p:txBody>
      </p:sp>
      <p:sp>
        <p:nvSpPr>
          <p:cNvPr id="3" name="Date Placeholder 2"/>
          <p:cNvSpPr>
            <a:spLocks noGrp="1"/>
          </p:cNvSpPr>
          <p:nvPr>
            <p:ph type="dt" idx="1"/>
          </p:nvPr>
        </p:nvSpPr>
        <p:spPr>
          <a:xfrm>
            <a:off x="3889110" y="1"/>
            <a:ext cx="2975240" cy="499825"/>
          </a:xfrm>
          <a:prstGeom prst="rect">
            <a:avLst/>
          </a:prstGeom>
        </p:spPr>
        <p:txBody>
          <a:bodyPr vert="horz" lIns="96355" tIns="48178" rIns="96355" bIns="48178" rtlCol="0"/>
          <a:lstStyle>
            <a:lvl1pPr algn="r">
              <a:defRPr sz="1300"/>
            </a:lvl1pPr>
          </a:lstStyle>
          <a:p>
            <a:fld id="{B3D0E235-2D17-4365-B03C-368C2C4B2B2F}" type="datetimeFigureOut">
              <a:rPr lang="en-GB" smtClean="0"/>
              <a:t>04/06/2025</a:t>
            </a:fld>
            <a:endParaRPr lang="en-GB"/>
          </a:p>
        </p:txBody>
      </p:sp>
      <p:sp>
        <p:nvSpPr>
          <p:cNvPr id="4" name="Slide Image Placeholder 3"/>
          <p:cNvSpPr>
            <a:spLocks noGrp="1" noRot="1" noChangeAspect="1"/>
          </p:cNvSpPr>
          <p:nvPr>
            <p:ph type="sldImg" idx="2"/>
          </p:nvPr>
        </p:nvSpPr>
        <p:spPr>
          <a:xfrm>
            <a:off x="100013" y="749300"/>
            <a:ext cx="6665912" cy="3749675"/>
          </a:xfrm>
          <a:prstGeom prst="rect">
            <a:avLst/>
          </a:prstGeom>
          <a:noFill/>
          <a:ln w="12700">
            <a:solidFill>
              <a:prstClr val="black"/>
            </a:solidFill>
          </a:ln>
        </p:spPr>
        <p:txBody>
          <a:bodyPr vert="horz" lIns="96355" tIns="48178" rIns="96355" bIns="48178" rtlCol="0" anchor="ctr"/>
          <a:lstStyle/>
          <a:p>
            <a:endParaRPr lang="en-GB"/>
          </a:p>
        </p:txBody>
      </p:sp>
      <p:sp>
        <p:nvSpPr>
          <p:cNvPr id="5" name="Notes Placeholder 4"/>
          <p:cNvSpPr>
            <a:spLocks noGrp="1"/>
          </p:cNvSpPr>
          <p:nvPr>
            <p:ph type="body" sz="quarter" idx="3"/>
          </p:nvPr>
        </p:nvSpPr>
        <p:spPr>
          <a:xfrm>
            <a:off x="686595" y="4748332"/>
            <a:ext cx="5492750" cy="4498420"/>
          </a:xfrm>
          <a:prstGeom prst="rect">
            <a:avLst/>
          </a:prstGeom>
        </p:spPr>
        <p:txBody>
          <a:bodyPr vert="horz" lIns="96355" tIns="48178" rIns="96355" bIns="481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29"/>
            <a:ext cx="2975240" cy="499825"/>
          </a:xfrm>
          <a:prstGeom prst="rect">
            <a:avLst/>
          </a:prstGeom>
        </p:spPr>
        <p:txBody>
          <a:bodyPr vert="horz" lIns="96355" tIns="48178" rIns="96355" bIns="48178" rtlCol="0" anchor="b"/>
          <a:lstStyle>
            <a:lvl1pPr algn="l">
              <a:defRPr sz="1300"/>
            </a:lvl1pPr>
          </a:lstStyle>
          <a:p>
            <a:endParaRPr lang="en-GB"/>
          </a:p>
        </p:txBody>
      </p:sp>
      <p:sp>
        <p:nvSpPr>
          <p:cNvPr id="7" name="Slide Number Placeholder 6"/>
          <p:cNvSpPr>
            <a:spLocks noGrp="1"/>
          </p:cNvSpPr>
          <p:nvPr>
            <p:ph type="sldNum" sz="quarter" idx="5"/>
          </p:nvPr>
        </p:nvSpPr>
        <p:spPr>
          <a:xfrm>
            <a:off x="3889110" y="9494929"/>
            <a:ext cx="2975240" cy="499825"/>
          </a:xfrm>
          <a:prstGeom prst="rect">
            <a:avLst/>
          </a:prstGeom>
        </p:spPr>
        <p:txBody>
          <a:bodyPr vert="horz" lIns="96355" tIns="48178" rIns="96355" bIns="48178" rtlCol="0" anchor="b"/>
          <a:lstStyle>
            <a:lvl1pPr algn="r">
              <a:defRPr sz="1300"/>
            </a:lvl1pPr>
          </a:lstStyle>
          <a:p>
            <a:fld id="{19405186-0F26-4022-859B-364BA319D750}" type="slidenum">
              <a:rPr lang="en-GB" smtClean="0"/>
              <a:t>‹#›</a:t>
            </a:fld>
            <a:endParaRPr lang="en-GB"/>
          </a:p>
        </p:txBody>
      </p:sp>
    </p:spTree>
    <p:extLst>
      <p:ext uri="{BB962C8B-B14F-4D97-AF65-F5344CB8AC3E}">
        <p14:creationId xmlns:p14="http://schemas.microsoft.com/office/powerpoint/2010/main" val="237826857"/>
      </p:ext>
    </p:extLst>
  </p:cSld>
  <p:clrMap bg1="lt1" tx1="dk1" bg2="lt2" tx2="dk2" accent1="accent1" accent2="accent2" accent3="accent3" accent4="accent4" accent5="accent5" accent6="accent6" hlink="hlink" folHlink="folHlink"/>
  <p:hf hdr="0" ftr="0" dt="0"/>
  <p:notesStyle>
    <a:lvl1pPr marL="0" algn="l" defTabSz="1042872" rtl="0" eaLnBrk="1" latinLnBrk="0" hangingPunct="1">
      <a:defRPr sz="1400" kern="1200">
        <a:solidFill>
          <a:schemeClr val="tx1"/>
        </a:solidFill>
        <a:latin typeface="+mn-lt"/>
        <a:ea typeface="+mn-ea"/>
        <a:cs typeface="+mn-cs"/>
      </a:defRPr>
    </a:lvl1pPr>
    <a:lvl2pPr marL="521436" algn="l" defTabSz="1042872" rtl="0" eaLnBrk="1" latinLnBrk="0" hangingPunct="1">
      <a:defRPr sz="1400" kern="1200">
        <a:solidFill>
          <a:schemeClr val="tx1"/>
        </a:solidFill>
        <a:latin typeface="+mn-lt"/>
        <a:ea typeface="+mn-ea"/>
        <a:cs typeface="+mn-cs"/>
      </a:defRPr>
    </a:lvl2pPr>
    <a:lvl3pPr marL="1042872" algn="l" defTabSz="1042872" rtl="0" eaLnBrk="1" latinLnBrk="0" hangingPunct="1">
      <a:defRPr sz="1400" kern="1200">
        <a:solidFill>
          <a:schemeClr val="tx1"/>
        </a:solidFill>
        <a:latin typeface="+mn-lt"/>
        <a:ea typeface="+mn-ea"/>
        <a:cs typeface="+mn-cs"/>
      </a:defRPr>
    </a:lvl3pPr>
    <a:lvl4pPr marL="1564308" algn="l" defTabSz="1042872" rtl="0" eaLnBrk="1" latinLnBrk="0" hangingPunct="1">
      <a:defRPr sz="1400" kern="1200">
        <a:solidFill>
          <a:schemeClr val="tx1"/>
        </a:solidFill>
        <a:latin typeface="+mn-lt"/>
        <a:ea typeface="+mn-ea"/>
        <a:cs typeface="+mn-cs"/>
      </a:defRPr>
    </a:lvl4pPr>
    <a:lvl5pPr marL="2085744" algn="l" defTabSz="1042872" rtl="0" eaLnBrk="1" latinLnBrk="0" hangingPunct="1">
      <a:defRPr sz="1400" kern="1200">
        <a:solidFill>
          <a:schemeClr val="tx1"/>
        </a:solidFill>
        <a:latin typeface="+mn-lt"/>
        <a:ea typeface="+mn-ea"/>
        <a:cs typeface="+mn-cs"/>
      </a:defRPr>
    </a:lvl5pPr>
    <a:lvl6pPr marL="2607179" algn="l" defTabSz="1042872" rtl="0" eaLnBrk="1" latinLnBrk="0" hangingPunct="1">
      <a:defRPr sz="1400" kern="1200">
        <a:solidFill>
          <a:schemeClr val="tx1"/>
        </a:solidFill>
        <a:latin typeface="+mn-lt"/>
        <a:ea typeface="+mn-ea"/>
        <a:cs typeface="+mn-cs"/>
      </a:defRPr>
    </a:lvl6pPr>
    <a:lvl7pPr marL="3128616" algn="l" defTabSz="1042872" rtl="0" eaLnBrk="1" latinLnBrk="0" hangingPunct="1">
      <a:defRPr sz="1400" kern="1200">
        <a:solidFill>
          <a:schemeClr val="tx1"/>
        </a:solidFill>
        <a:latin typeface="+mn-lt"/>
        <a:ea typeface="+mn-ea"/>
        <a:cs typeface="+mn-cs"/>
      </a:defRPr>
    </a:lvl7pPr>
    <a:lvl8pPr marL="3650052" algn="l" defTabSz="1042872" rtl="0" eaLnBrk="1" latinLnBrk="0" hangingPunct="1">
      <a:defRPr sz="1400" kern="1200">
        <a:solidFill>
          <a:schemeClr val="tx1"/>
        </a:solidFill>
        <a:latin typeface="+mn-lt"/>
        <a:ea typeface="+mn-ea"/>
        <a:cs typeface="+mn-cs"/>
      </a:defRPr>
    </a:lvl8pPr>
    <a:lvl9pPr marL="4171487" algn="l" defTabSz="104287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405186-0F26-4022-859B-364BA319D750}" type="slidenum">
              <a:rPr lang="en-GB" smtClean="0"/>
              <a:t>1</a:t>
            </a:fld>
            <a:endParaRPr lang="en-GB"/>
          </a:p>
        </p:txBody>
      </p:sp>
    </p:spTree>
    <p:extLst>
      <p:ext uri="{BB962C8B-B14F-4D97-AF65-F5344CB8AC3E}">
        <p14:creationId xmlns:p14="http://schemas.microsoft.com/office/powerpoint/2010/main" val="23525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743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405186-0F26-4022-859B-364BA319D750}" type="slidenum">
              <a:rPr lang="en-GB" smtClean="0"/>
              <a:t>18</a:t>
            </a:fld>
            <a:endParaRPr lang="en-GB"/>
          </a:p>
        </p:txBody>
      </p:sp>
    </p:spTree>
    <p:extLst>
      <p:ext uri="{BB962C8B-B14F-4D97-AF65-F5344CB8AC3E}">
        <p14:creationId xmlns:p14="http://schemas.microsoft.com/office/powerpoint/2010/main" val="109488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72148" y="1692533"/>
            <a:ext cx="5939637" cy="705371"/>
          </a:xfrm>
          <a:prstGeom prst="rect">
            <a:avLst/>
          </a:prstGeom>
        </p:spPr>
        <p:txBody>
          <a:bodyPr anchor="b"/>
          <a:lstStyle>
            <a:lvl1pPr marL="0" indent="0">
              <a:spcBef>
                <a:spcPts val="551"/>
              </a:spcBef>
              <a:buSzTx/>
              <a:buFontTx/>
              <a:buNone/>
              <a:defRPr sz="2646" b="1"/>
            </a:lvl1pPr>
            <a:lvl2pPr marL="0" indent="0">
              <a:spcBef>
                <a:spcPts val="551"/>
              </a:spcBef>
              <a:buSzTx/>
              <a:buFontTx/>
              <a:buNone/>
              <a:defRPr sz="2646" b="1"/>
            </a:lvl2pPr>
            <a:lvl3pPr marL="0" indent="0">
              <a:spcBef>
                <a:spcPts val="551"/>
              </a:spcBef>
              <a:buSzTx/>
              <a:buFontTx/>
              <a:buNone/>
              <a:defRPr sz="2646" b="1"/>
            </a:lvl3pPr>
            <a:lvl4pPr marL="0" indent="0">
              <a:spcBef>
                <a:spcPts val="551"/>
              </a:spcBef>
              <a:buSzTx/>
              <a:buFontTx/>
              <a:buNone/>
              <a:defRPr sz="2646" b="1"/>
            </a:lvl4pPr>
            <a:lvl5pPr marL="0" indent="0">
              <a:spcBef>
                <a:spcPts val="551"/>
              </a:spcBef>
              <a:buSzTx/>
              <a:buFontTx/>
              <a:buNone/>
              <a:defRPr sz="2646"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828837" y="1692532"/>
            <a:ext cx="5941974" cy="705372"/>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264240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tandfirst style) Split">
    <p:spTree>
      <p:nvGrpSpPr>
        <p:cNvPr id="1" name=""/>
        <p:cNvGrpSpPr/>
        <p:nvPr/>
      </p:nvGrpSpPr>
      <p:grpSpPr>
        <a:xfrm>
          <a:off x="0" y="0"/>
          <a:ext cx="0" cy="0"/>
          <a:chOff x="0" y="0"/>
          <a:chExt cx="0" cy="0"/>
        </a:xfrm>
      </p:grpSpPr>
      <p:sp>
        <p:nvSpPr>
          <p:cNvPr id="8" name="Rectangle 7"/>
          <p:cNvSpPr/>
          <p:nvPr userDrawn="1"/>
        </p:nvSpPr>
        <p:spPr>
          <a:xfrm>
            <a:off x="6721475" y="180000"/>
            <a:ext cx="6494312"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300"/>
              </a:spcBef>
              <a:spcAft>
                <a:spcPts val="300"/>
              </a:spcAft>
            </a:pPr>
            <a:endParaRPr lang="en-GB" sz="1800" b="1" cap="all">
              <a:solidFill>
                <a:schemeClr val="accent1"/>
              </a:solidFill>
            </a:endParaRPr>
          </a:p>
        </p:txBody>
      </p:sp>
      <p:sp>
        <p:nvSpPr>
          <p:cNvPr id="2" name="Title 1"/>
          <p:cNvSpPr>
            <a:spLocks noGrp="1"/>
          </p:cNvSpPr>
          <p:nvPr>
            <p:ph type="title"/>
          </p:nvPr>
        </p:nvSpPr>
        <p:spPr>
          <a:xfrm>
            <a:off x="947952" y="1021138"/>
            <a:ext cx="5095886" cy="576000"/>
          </a:xfrm>
        </p:spPr>
        <p:txBody>
          <a:bodyPr/>
          <a:lstStyle/>
          <a:p>
            <a:r>
              <a:rPr lang="en-US"/>
              <a:t>Click to edit Master title style</a:t>
            </a:r>
            <a:endParaRPr lang="en-GB"/>
          </a:p>
        </p:txBody>
      </p:sp>
      <p:sp>
        <p:nvSpPr>
          <p:cNvPr id="3" name="Content Placeholder 2"/>
          <p:cNvSpPr>
            <a:spLocks noGrp="1"/>
          </p:cNvSpPr>
          <p:nvPr>
            <p:ph sz="half" idx="1"/>
          </p:nvPr>
        </p:nvSpPr>
        <p:spPr>
          <a:xfrm>
            <a:off x="947952" y="1908176"/>
            <a:ext cx="5095886" cy="4752975"/>
          </a:xfrm>
        </p:spPr>
        <p:txBody>
          <a:bodyPr/>
          <a:lstStyle>
            <a:lvl1pPr>
              <a:lnSpc>
                <a:spcPct val="111000"/>
              </a:lnSpc>
              <a:spcBef>
                <a:spcPts val="1400"/>
              </a:spcBef>
              <a:defRPr sz="1800" b="0">
                <a:solidFill>
                  <a:schemeClr val="tx2"/>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99113" y="1908176"/>
            <a:ext cx="5095886" cy="4752975"/>
          </a:xfrm>
        </p:spPr>
        <p:txBody>
          <a:bodyPr/>
          <a:lstStyle>
            <a:lvl1pPr>
              <a:lnSpc>
                <a:spcPct val="111000"/>
              </a:lnSpc>
              <a:spcBef>
                <a:spcPts val="1400"/>
              </a:spcBef>
              <a:defRPr sz="1800" b="0">
                <a:solidFill>
                  <a:schemeClr val="bg1"/>
                </a:solidFill>
                <a:latin typeface="+mj-lt"/>
              </a:defRPr>
            </a:lvl1pPr>
            <a:lvl2pPr>
              <a:defRPr>
                <a:solidFill>
                  <a:schemeClr val="bg1"/>
                </a:solidFill>
              </a:defRPr>
            </a:lvl2pPr>
            <a:lvl3pPr>
              <a:defRPr>
                <a:solidFill>
                  <a:schemeClr val="bg1"/>
                </a:solidFill>
              </a:defRPr>
            </a:lvl3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23" name="Text Placeholder 8"/>
          <p:cNvSpPr>
            <a:spLocks noGrp="1"/>
          </p:cNvSpPr>
          <p:nvPr>
            <p:ph type="body" sz="quarter" idx="13"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211167177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de standfir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47952" y="3313113"/>
            <a:ext cx="5548451" cy="334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946548" y="3313113"/>
            <a:ext cx="5548451" cy="334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9" name="Text Placeholder 8"/>
          <p:cNvSpPr>
            <a:spLocks noGrp="1"/>
          </p:cNvSpPr>
          <p:nvPr>
            <p:ph type="body" sz="quarter" idx="13" hasCustomPrompt="1"/>
          </p:nvPr>
        </p:nvSpPr>
        <p:spPr>
          <a:xfrm>
            <a:off x="947951" y="1908174"/>
            <a:ext cx="9775411" cy="756000"/>
          </a:xfrm>
        </p:spPr>
        <p:txBody>
          <a:bodyPr/>
          <a:lstStyle>
            <a:lvl1pPr>
              <a:lnSpc>
                <a:spcPct val="111000"/>
              </a:lnSpc>
              <a:spcBef>
                <a:spcPts val="0"/>
              </a:spcBef>
              <a:defRPr sz="1800" b="0" baseline="0">
                <a:solidFill>
                  <a:schemeClr val="tx2"/>
                </a:solidFill>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standfirst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14"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65542632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47952" y="2381250"/>
            <a:ext cx="3548112"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7420" y="2381250"/>
            <a:ext cx="3548112"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8" name="Content Placeholder 3"/>
          <p:cNvSpPr>
            <a:spLocks noGrp="1"/>
          </p:cNvSpPr>
          <p:nvPr>
            <p:ph sz="half" idx="13"/>
          </p:nvPr>
        </p:nvSpPr>
        <p:spPr>
          <a:xfrm>
            <a:off x="8946888" y="2381250"/>
            <a:ext cx="3548112"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p:cNvSpPr>
            <a:spLocks noGrp="1"/>
          </p:cNvSpPr>
          <p:nvPr>
            <p:ph type="body" sz="quarter" idx="14"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35275177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47952" y="2381250"/>
            <a:ext cx="2547943"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947653" y="2381250"/>
            <a:ext cx="2547943"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8" name="Content Placeholder 3"/>
          <p:cNvSpPr>
            <a:spLocks noGrp="1"/>
          </p:cNvSpPr>
          <p:nvPr>
            <p:ph sz="half" idx="13"/>
          </p:nvPr>
        </p:nvSpPr>
        <p:spPr>
          <a:xfrm>
            <a:off x="6947354" y="2381250"/>
            <a:ext cx="2547943"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4"/>
          </p:nvPr>
        </p:nvSpPr>
        <p:spPr>
          <a:xfrm>
            <a:off x="9947056" y="2381250"/>
            <a:ext cx="2547943"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15"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26423608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947952" y="2381250"/>
            <a:ext cx="2547943" cy="4279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947653" y="2381250"/>
            <a:ext cx="2547943" cy="4279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8" name="Content Placeholder 3"/>
          <p:cNvSpPr>
            <a:spLocks noGrp="1"/>
          </p:cNvSpPr>
          <p:nvPr>
            <p:ph sz="half" idx="13"/>
          </p:nvPr>
        </p:nvSpPr>
        <p:spPr>
          <a:xfrm>
            <a:off x="6947354" y="2381250"/>
            <a:ext cx="2547943" cy="4279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4"/>
          </p:nvPr>
        </p:nvSpPr>
        <p:spPr>
          <a:xfrm>
            <a:off x="9947056" y="2381250"/>
            <a:ext cx="2547943" cy="4279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15" hasCustomPrompt="1"/>
          </p:nvPr>
        </p:nvSpPr>
        <p:spPr>
          <a:xfrm>
            <a:off x="542828" y="422476"/>
            <a:ext cx="5953136" cy="144000"/>
          </a:xfrm>
        </p:spPr>
        <p:txBody>
          <a:bodyPr/>
          <a:lstStyle>
            <a:lvl1pPr>
              <a:lnSpc>
                <a:spcPct val="90000"/>
              </a:lnSpc>
              <a:spcBef>
                <a:spcPts val="0"/>
              </a:spcBef>
              <a:defRPr sz="700" cap="all" baseline="0">
                <a:solidFill>
                  <a:schemeClr val="bg1"/>
                </a:solidFill>
              </a:defRPr>
            </a:lvl1pPr>
          </a:lstStyle>
          <a:p>
            <a:pPr lvl="0"/>
            <a:r>
              <a:rPr lang="en-US"/>
              <a:t>Page Title</a:t>
            </a:r>
            <a:endParaRPr lang="en-GB"/>
          </a:p>
        </p:txBody>
      </p:sp>
    </p:spTree>
    <p:extLst>
      <p:ext uri="{BB962C8B-B14F-4D97-AF65-F5344CB8AC3E}">
        <p14:creationId xmlns:p14="http://schemas.microsoft.com/office/powerpoint/2010/main" val="232121005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tandfir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924203" y="7008172"/>
            <a:ext cx="3024664" cy="402567"/>
          </a:xfrm>
          <a:prstGeom prst="rect">
            <a:avLst/>
          </a:prstGeom>
        </p:spPr>
        <p:txBody>
          <a:bodyPr/>
          <a:lstStyle/>
          <a:p>
            <a:endParaRPr lang="en-GB"/>
          </a:p>
        </p:txBody>
      </p:sp>
      <p:sp>
        <p:nvSpPr>
          <p:cNvPr id="4" name="Footer Placeholder 3"/>
          <p:cNvSpPr>
            <a:spLocks noGrp="1"/>
          </p:cNvSpPr>
          <p:nvPr>
            <p:ph type="ftr" sz="quarter" idx="11"/>
          </p:nvPr>
        </p:nvSpPr>
        <p:spPr>
          <a:xfrm>
            <a:off x="947953" y="6979163"/>
            <a:ext cx="5773523" cy="90000"/>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E423C605-4074-4B94-A3C0-72E8290266C0}" type="slidenum">
              <a:rPr lang="en-GB" smtClean="0"/>
              <a:t>‹#›</a:t>
            </a:fld>
            <a:endParaRPr lang="en-GB"/>
          </a:p>
        </p:txBody>
      </p:sp>
      <p:sp>
        <p:nvSpPr>
          <p:cNvPr id="8" name="Text Placeholder 8"/>
          <p:cNvSpPr>
            <a:spLocks noGrp="1"/>
          </p:cNvSpPr>
          <p:nvPr>
            <p:ph type="body" sz="quarter" idx="13"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
        <p:nvSpPr>
          <p:cNvPr id="7" name="Text Placeholder 8"/>
          <p:cNvSpPr>
            <a:spLocks noGrp="1"/>
          </p:cNvSpPr>
          <p:nvPr>
            <p:ph type="body" sz="quarter" idx="14" hasCustomPrompt="1"/>
          </p:nvPr>
        </p:nvSpPr>
        <p:spPr>
          <a:xfrm>
            <a:off x="947951" y="1908174"/>
            <a:ext cx="9775411" cy="756000"/>
          </a:xfrm>
        </p:spPr>
        <p:txBody>
          <a:bodyPr/>
          <a:lstStyle>
            <a:lvl1pPr>
              <a:lnSpc>
                <a:spcPct val="111000"/>
              </a:lnSpc>
              <a:spcBef>
                <a:spcPts val="0"/>
              </a:spcBef>
              <a:defRPr sz="1800" b="0" baseline="0">
                <a:solidFill>
                  <a:schemeClr val="tx2"/>
                </a:solidFill>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standfirst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008449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lay Narrative (teal overlay)">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227508" y="180000"/>
            <a:ext cx="12988625" cy="7200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300"/>
              </a:spcBef>
              <a:spcAft>
                <a:spcPts val="300"/>
              </a:spcAft>
            </a:pPr>
            <a:endParaRPr lang="en-GB" sz="1800" b="1" cap="all">
              <a:solidFill>
                <a:schemeClr val="accent1"/>
              </a:solidFill>
            </a:endParaRPr>
          </a:p>
        </p:txBody>
      </p:sp>
      <p:sp>
        <p:nvSpPr>
          <p:cNvPr id="3" name="Text Placeholder 2"/>
          <p:cNvSpPr>
            <a:spLocks noGrp="1"/>
          </p:cNvSpPr>
          <p:nvPr>
            <p:ph type="body" idx="1" hasCustomPrompt="1"/>
          </p:nvPr>
        </p:nvSpPr>
        <p:spPr>
          <a:xfrm>
            <a:off x="1898338" y="2430420"/>
            <a:ext cx="9646274" cy="2700425"/>
          </a:xfrm>
          <a:noFill/>
        </p:spPr>
        <p:txBody>
          <a:bodyPr wrap="square" tIns="648000" bIns="828000" anchor="ctr" anchorCtr="0">
            <a:spAutoFit/>
          </a:bodyPr>
          <a:lstStyle>
            <a:lvl1pPr marL="0" indent="0" algn="ctr">
              <a:lnSpc>
                <a:spcPct val="111000"/>
              </a:lnSpc>
              <a:spcBef>
                <a:spcPts val="2000"/>
              </a:spcBef>
              <a:buNone/>
              <a:defRPr sz="3000" b="0" cap="none" spc="0" baseline="0">
                <a:solidFill>
                  <a:schemeClr val="bg1"/>
                </a:solidFill>
                <a:latin typeface="+mj-lt"/>
              </a:defRPr>
            </a:lvl1pPr>
            <a:lvl2pPr marL="0" indent="0" algn="ctr">
              <a:spcBef>
                <a:spcPts val="600"/>
              </a:spcBef>
              <a:spcAft>
                <a:spcPts val="0"/>
              </a:spcAft>
              <a:buNone/>
              <a:defRPr sz="1000" b="1" cap="all" spc="150" baseline="0">
                <a:solidFill>
                  <a:schemeClr val="tx2"/>
                </a:solidFill>
              </a:defRPr>
            </a:lvl2pPr>
            <a:lvl3pPr marL="0" indent="0" algn="ctr">
              <a:spcBef>
                <a:spcPts val="1500"/>
              </a:spcBef>
              <a:buNone/>
              <a:defRPr sz="1300">
                <a:solidFill>
                  <a:schemeClr val="bg1"/>
                </a:solidFill>
                <a:latin typeface="+mj-lt"/>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US"/>
              <a:t>Level 1 (section title)</a:t>
            </a:r>
          </a:p>
          <a:p>
            <a:pPr lvl="1"/>
            <a:r>
              <a:rPr lang="en-US"/>
              <a:t>Level 2 (section number)</a:t>
            </a:r>
          </a:p>
          <a:p>
            <a:pPr lvl="2"/>
            <a:r>
              <a:rPr lang="en-US"/>
              <a:t>Level 3 (section description/subtitle</a:t>
            </a:r>
          </a:p>
        </p:txBody>
      </p:sp>
      <p:sp>
        <p:nvSpPr>
          <p:cNvPr id="22" name="Date Placeholder 21"/>
          <p:cNvSpPr>
            <a:spLocks noGrp="1"/>
          </p:cNvSpPr>
          <p:nvPr>
            <p:ph type="dt" sz="half" idx="10"/>
          </p:nvPr>
        </p:nvSpPr>
        <p:spPr>
          <a:xfrm>
            <a:off x="924203" y="7008172"/>
            <a:ext cx="3024664" cy="402567"/>
          </a:xfrm>
          <a:prstGeom prst="rect">
            <a:avLst/>
          </a:prstGeom>
        </p:spPr>
        <p:txBody>
          <a:bodyPr/>
          <a:lstStyle/>
          <a:p>
            <a:endParaRPr lang="en-GB"/>
          </a:p>
        </p:txBody>
      </p:sp>
      <p:sp>
        <p:nvSpPr>
          <p:cNvPr id="23" name="Footer Placeholder 22"/>
          <p:cNvSpPr>
            <a:spLocks noGrp="1"/>
          </p:cNvSpPr>
          <p:nvPr>
            <p:ph type="ftr" sz="quarter" idx="11"/>
          </p:nvPr>
        </p:nvSpPr>
        <p:spPr>
          <a:xfrm>
            <a:off x="947953" y="6979163"/>
            <a:ext cx="5773523" cy="90000"/>
          </a:xfrm>
          <a:prstGeom prst="rect">
            <a:avLst/>
          </a:prstGeom>
        </p:spPr>
        <p:txBody>
          <a:bodyPr/>
          <a:lstStyle/>
          <a:p>
            <a:endParaRPr lang="en-GB"/>
          </a:p>
        </p:txBody>
      </p:sp>
      <p:sp>
        <p:nvSpPr>
          <p:cNvPr id="24" name="Slide Number Placeholder 23"/>
          <p:cNvSpPr>
            <a:spLocks noGrp="1"/>
          </p:cNvSpPr>
          <p:nvPr>
            <p:ph type="sldNum" sz="quarter" idx="12"/>
          </p:nvPr>
        </p:nvSpPr>
        <p:spPr/>
        <p:txBody>
          <a:bodyPr/>
          <a:lstStyle/>
          <a:p>
            <a:fld id="{717B7863-DFF3-4F39-83A2-3C62F44E1578}" type="slidenum">
              <a:rPr lang="en-GB" smtClean="0"/>
              <a:pPr/>
              <a:t>‹#›</a:t>
            </a:fld>
            <a:endParaRPr lang="en-GB"/>
          </a:p>
        </p:txBody>
      </p:sp>
      <p:sp>
        <p:nvSpPr>
          <p:cNvPr id="25" name="TextBox 24"/>
          <p:cNvSpPr txBox="1"/>
          <p:nvPr userDrawn="1"/>
        </p:nvSpPr>
        <p:spPr>
          <a:xfrm>
            <a:off x="1924283" y="-173505"/>
            <a:ext cx="9594385" cy="173505"/>
          </a:xfrm>
          <a:prstGeom prst="rect">
            <a:avLst/>
          </a:prstGeom>
          <a:noFill/>
        </p:spPr>
        <p:txBody>
          <a:bodyPr wrap="square" lIns="0" tIns="0" rIns="0" bIns="36000" rtlCol="0" anchor="b" anchorCtr="0">
            <a:spAutoFit/>
          </a:bodyPr>
          <a:lstStyle/>
          <a:p>
            <a:pPr algn="ctr">
              <a:lnSpc>
                <a:spcPct val="121000"/>
              </a:lnSpc>
              <a:spcBef>
                <a:spcPts val="850"/>
              </a:spcBef>
            </a:pPr>
            <a:r>
              <a:rPr lang="en-GB" sz="800" spc="20"/>
              <a:t>Change slide background to add/replace picture. For best effect, use greyscale, high-contract imagery,</a:t>
            </a:r>
            <a:r>
              <a:rPr lang="en-GB" sz="800" spc="20" baseline="0"/>
              <a:t> in A4 size.</a:t>
            </a:r>
            <a:endParaRPr lang="en-GB" sz="800" spc="20"/>
          </a:p>
        </p:txBody>
      </p:sp>
      <p:grpSp>
        <p:nvGrpSpPr>
          <p:cNvPr id="10" name="Group 18"/>
          <p:cNvGrpSpPr>
            <a:grpSpLocks noChangeAspect="1"/>
          </p:cNvGrpSpPr>
          <p:nvPr userDrawn="1"/>
        </p:nvGrpSpPr>
        <p:grpSpPr bwMode="auto">
          <a:xfrm>
            <a:off x="11306568" y="7015606"/>
            <a:ext cx="1593030" cy="130972"/>
            <a:chOff x="1878" y="-394"/>
            <a:chExt cx="1490" cy="154"/>
          </a:xfrm>
          <a:solidFill>
            <a:schemeClr val="tx2"/>
          </a:solidFill>
        </p:grpSpPr>
        <p:sp>
          <p:nvSpPr>
            <p:cNvPr id="11" name="Freeform 19"/>
            <p:cNvSpPr>
              <a:spLocks/>
            </p:cNvSpPr>
            <p:nvPr userDrawn="1"/>
          </p:nvSpPr>
          <p:spPr bwMode="auto">
            <a:xfrm>
              <a:off x="1878" y="-394"/>
              <a:ext cx="114" cy="154"/>
            </a:xfrm>
            <a:custGeom>
              <a:avLst/>
              <a:gdLst>
                <a:gd name="T0" fmla="*/ 12 w 48"/>
                <a:gd name="T1" fmla="*/ 44 h 62"/>
                <a:gd name="T2" fmla="*/ 24 w 48"/>
                <a:gd name="T3" fmla="*/ 51 h 62"/>
                <a:gd name="T4" fmla="*/ 35 w 48"/>
                <a:gd name="T5" fmla="*/ 44 h 62"/>
                <a:gd name="T6" fmla="*/ 22 w 48"/>
                <a:gd name="T7" fmla="*/ 36 h 62"/>
                <a:gd name="T8" fmla="*/ 0 w 48"/>
                <a:gd name="T9" fmla="*/ 19 h 62"/>
                <a:gd name="T10" fmla="*/ 23 w 48"/>
                <a:gd name="T11" fmla="*/ 0 h 62"/>
                <a:gd name="T12" fmla="*/ 46 w 48"/>
                <a:gd name="T13" fmla="*/ 18 h 62"/>
                <a:gd name="T14" fmla="*/ 34 w 48"/>
                <a:gd name="T15" fmla="*/ 18 h 62"/>
                <a:gd name="T16" fmla="*/ 23 w 48"/>
                <a:gd name="T17" fmla="*/ 11 h 62"/>
                <a:gd name="T18" fmla="*/ 13 w 48"/>
                <a:gd name="T19" fmla="*/ 19 h 62"/>
                <a:gd name="T20" fmla="*/ 24 w 48"/>
                <a:gd name="T21" fmla="*/ 26 h 62"/>
                <a:gd name="T22" fmla="*/ 48 w 48"/>
                <a:gd name="T23" fmla="*/ 44 h 62"/>
                <a:gd name="T24" fmla="*/ 24 w 48"/>
                <a:gd name="T25" fmla="*/ 62 h 62"/>
                <a:gd name="T26" fmla="*/ 0 w 48"/>
                <a:gd name="T27" fmla="*/ 44 h 62"/>
                <a:gd name="T28" fmla="*/ 12 w 48"/>
                <a:gd name="T2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2">
                  <a:moveTo>
                    <a:pt x="12" y="44"/>
                  </a:moveTo>
                  <a:cubicBezTo>
                    <a:pt x="12" y="49"/>
                    <a:pt x="18" y="51"/>
                    <a:pt x="24" y="51"/>
                  </a:cubicBezTo>
                  <a:cubicBezTo>
                    <a:pt x="29" y="51"/>
                    <a:pt x="35" y="50"/>
                    <a:pt x="35" y="44"/>
                  </a:cubicBezTo>
                  <a:cubicBezTo>
                    <a:pt x="35" y="37"/>
                    <a:pt x="28" y="36"/>
                    <a:pt x="22" y="36"/>
                  </a:cubicBezTo>
                  <a:cubicBezTo>
                    <a:pt x="11" y="35"/>
                    <a:pt x="0" y="31"/>
                    <a:pt x="0" y="19"/>
                  </a:cubicBezTo>
                  <a:cubicBezTo>
                    <a:pt x="0" y="6"/>
                    <a:pt x="11" y="0"/>
                    <a:pt x="23" y="0"/>
                  </a:cubicBezTo>
                  <a:cubicBezTo>
                    <a:pt x="34" y="0"/>
                    <a:pt x="46" y="5"/>
                    <a:pt x="46" y="18"/>
                  </a:cubicBezTo>
                  <a:cubicBezTo>
                    <a:pt x="34" y="18"/>
                    <a:pt x="34" y="18"/>
                    <a:pt x="34" y="18"/>
                  </a:cubicBezTo>
                  <a:cubicBezTo>
                    <a:pt x="33" y="14"/>
                    <a:pt x="28" y="11"/>
                    <a:pt x="23" y="11"/>
                  </a:cubicBezTo>
                  <a:cubicBezTo>
                    <a:pt x="18" y="11"/>
                    <a:pt x="13" y="14"/>
                    <a:pt x="13" y="19"/>
                  </a:cubicBezTo>
                  <a:cubicBezTo>
                    <a:pt x="13" y="24"/>
                    <a:pt x="18" y="25"/>
                    <a:pt x="24" y="26"/>
                  </a:cubicBezTo>
                  <a:cubicBezTo>
                    <a:pt x="37" y="27"/>
                    <a:pt x="48" y="30"/>
                    <a:pt x="48" y="44"/>
                  </a:cubicBezTo>
                  <a:cubicBezTo>
                    <a:pt x="48" y="58"/>
                    <a:pt x="36" y="62"/>
                    <a:pt x="24" y="62"/>
                  </a:cubicBezTo>
                  <a:cubicBezTo>
                    <a:pt x="12" y="62"/>
                    <a:pt x="0" y="57"/>
                    <a:pt x="0" y="44"/>
                  </a:cubicBezTo>
                  <a:lnTo>
                    <a:pt x="1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2" name="Freeform 20"/>
            <p:cNvSpPr>
              <a:spLocks/>
            </p:cNvSpPr>
            <p:nvPr userDrawn="1"/>
          </p:nvSpPr>
          <p:spPr bwMode="auto">
            <a:xfrm>
              <a:off x="2001" y="-389"/>
              <a:ext cx="104" cy="147"/>
            </a:xfrm>
            <a:custGeom>
              <a:avLst/>
              <a:gdLst>
                <a:gd name="T0" fmla="*/ 0 w 104"/>
                <a:gd name="T1" fmla="*/ 0 h 147"/>
                <a:gd name="T2" fmla="*/ 0 w 104"/>
                <a:gd name="T3" fmla="*/ 28 h 147"/>
                <a:gd name="T4" fmla="*/ 38 w 104"/>
                <a:gd name="T5" fmla="*/ 28 h 147"/>
                <a:gd name="T6" fmla="*/ 38 w 104"/>
                <a:gd name="T7" fmla="*/ 147 h 147"/>
                <a:gd name="T8" fmla="*/ 66 w 104"/>
                <a:gd name="T9" fmla="*/ 147 h 147"/>
                <a:gd name="T10" fmla="*/ 66 w 104"/>
                <a:gd name="T11" fmla="*/ 28 h 147"/>
                <a:gd name="T12" fmla="*/ 104 w 104"/>
                <a:gd name="T13" fmla="*/ 28 h 147"/>
                <a:gd name="T14" fmla="*/ 104 w 104"/>
                <a:gd name="T15" fmla="*/ 0 h 147"/>
                <a:gd name="T16" fmla="*/ 0 w 104"/>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7">
                  <a:moveTo>
                    <a:pt x="0" y="0"/>
                  </a:moveTo>
                  <a:lnTo>
                    <a:pt x="0" y="28"/>
                  </a:lnTo>
                  <a:lnTo>
                    <a:pt x="38" y="28"/>
                  </a:lnTo>
                  <a:lnTo>
                    <a:pt x="38" y="147"/>
                  </a:lnTo>
                  <a:lnTo>
                    <a:pt x="66" y="147"/>
                  </a:lnTo>
                  <a:lnTo>
                    <a:pt x="66" y="28"/>
                  </a:lnTo>
                  <a:lnTo>
                    <a:pt x="104" y="28"/>
                  </a:lnTo>
                  <a:lnTo>
                    <a:pt x="10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3" name="Freeform 21"/>
            <p:cNvSpPr>
              <a:spLocks/>
            </p:cNvSpPr>
            <p:nvPr userDrawn="1"/>
          </p:nvSpPr>
          <p:spPr bwMode="auto">
            <a:xfrm>
              <a:off x="2257" y="-391"/>
              <a:ext cx="119" cy="149"/>
            </a:xfrm>
            <a:custGeom>
              <a:avLst/>
              <a:gdLst>
                <a:gd name="T0" fmla="*/ 0 w 119"/>
                <a:gd name="T1" fmla="*/ 0 h 149"/>
                <a:gd name="T2" fmla="*/ 0 w 119"/>
                <a:gd name="T3" fmla="*/ 149 h 149"/>
                <a:gd name="T4" fmla="*/ 29 w 119"/>
                <a:gd name="T5" fmla="*/ 149 h 149"/>
                <a:gd name="T6" fmla="*/ 29 w 119"/>
                <a:gd name="T7" fmla="*/ 64 h 149"/>
                <a:gd name="T8" fmla="*/ 110 w 119"/>
                <a:gd name="T9" fmla="*/ 149 h 149"/>
                <a:gd name="T10" fmla="*/ 119 w 119"/>
                <a:gd name="T11" fmla="*/ 149 h 149"/>
                <a:gd name="T12" fmla="*/ 119 w 119"/>
                <a:gd name="T13" fmla="*/ 2 h 149"/>
                <a:gd name="T14" fmla="*/ 88 w 119"/>
                <a:gd name="T15" fmla="*/ 2 h 149"/>
                <a:gd name="T16" fmla="*/ 88 w 119"/>
                <a:gd name="T17" fmla="*/ 84 h 149"/>
                <a:gd name="T18" fmla="*/ 10 w 119"/>
                <a:gd name="T19" fmla="*/ 0 h 149"/>
                <a:gd name="T20" fmla="*/ 0 w 119"/>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49">
                  <a:moveTo>
                    <a:pt x="0" y="0"/>
                  </a:moveTo>
                  <a:lnTo>
                    <a:pt x="0" y="149"/>
                  </a:lnTo>
                  <a:lnTo>
                    <a:pt x="29" y="149"/>
                  </a:lnTo>
                  <a:lnTo>
                    <a:pt x="29" y="64"/>
                  </a:lnTo>
                  <a:lnTo>
                    <a:pt x="110" y="149"/>
                  </a:lnTo>
                  <a:lnTo>
                    <a:pt x="119" y="149"/>
                  </a:lnTo>
                  <a:lnTo>
                    <a:pt x="119" y="2"/>
                  </a:lnTo>
                  <a:lnTo>
                    <a:pt x="88" y="2"/>
                  </a:lnTo>
                  <a:lnTo>
                    <a:pt x="88" y="84"/>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4" name="Freeform 22"/>
            <p:cNvSpPr>
              <a:spLocks noEditPoints="1"/>
            </p:cNvSpPr>
            <p:nvPr userDrawn="1"/>
          </p:nvSpPr>
          <p:spPr bwMode="auto">
            <a:xfrm>
              <a:off x="2409" y="-389"/>
              <a:ext cx="121" cy="147"/>
            </a:xfrm>
            <a:custGeom>
              <a:avLst/>
              <a:gdLst>
                <a:gd name="T0" fmla="*/ 22 w 51"/>
                <a:gd name="T1" fmla="*/ 48 h 59"/>
                <a:gd name="T2" fmla="*/ 38 w 51"/>
                <a:gd name="T3" fmla="*/ 29 h 59"/>
                <a:gd name="T4" fmla="*/ 22 w 51"/>
                <a:gd name="T5" fmla="*/ 11 h 59"/>
                <a:gd name="T6" fmla="*/ 12 w 51"/>
                <a:gd name="T7" fmla="*/ 11 h 59"/>
                <a:gd name="T8" fmla="*/ 12 w 51"/>
                <a:gd name="T9" fmla="*/ 48 h 59"/>
                <a:gd name="T10" fmla="*/ 22 w 51"/>
                <a:gd name="T11" fmla="*/ 48 h 59"/>
                <a:gd name="T12" fmla="*/ 22 w 51"/>
                <a:gd name="T13" fmla="*/ 0 h 59"/>
                <a:gd name="T14" fmla="*/ 51 w 51"/>
                <a:gd name="T15" fmla="*/ 29 h 59"/>
                <a:gd name="T16" fmla="*/ 22 w 51"/>
                <a:gd name="T17" fmla="*/ 59 h 59"/>
                <a:gd name="T18" fmla="*/ 0 w 51"/>
                <a:gd name="T19" fmla="*/ 59 h 59"/>
                <a:gd name="T20" fmla="*/ 0 w 51"/>
                <a:gd name="T21" fmla="*/ 0 h 59"/>
                <a:gd name="T22" fmla="*/ 22 w 51"/>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9">
                  <a:moveTo>
                    <a:pt x="22" y="48"/>
                  </a:moveTo>
                  <a:cubicBezTo>
                    <a:pt x="33" y="48"/>
                    <a:pt x="38" y="39"/>
                    <a:pt x="38" y="29"/>
                  </a:cubicBezTo>
                  <a:cubicBezTo>
                    <a:pt x="38" y="20"/>
                    <a:pt x="33" y="11"/>
                    <a:pt x="22" y="11"/>
                  </a:cubicBezTo>
                  <a:cubicBezTo>
                    <a:pt x="12" y="11"/>
                    <a:pt x="12" y="11"/>
                    <a:pt x="12" y="11"/>
                  </a:cubicBezTo>
                  <a:cubicBezTo>
                    <a:pt x="12" y="48"/>
                    <a:pt x="12" y="48"/>
                    <a:pt x="12" y="48"/>
                  </a:cubicBezTo>
                  <a:lnTo>
                    <a:pt x="22" y="48"/>
                  </a:lnTo>
                  <a:close/>
                  <a:moveTo>
                    <a:pt x="22" y="0"/>
                  </a:moveTo>
                  <a:cubicBezTo>
                    <a:pt x="41" y="0"/>
                    <a:pt x="51" y="14"/>
                    <a:pt x="51" y="29"/>
                  </a:cubicBezTo>
                  <a:cubicBezTo>
                    <a:pt x="51" y="44"/>
                    <a:pt x="41" y="59"/>
                    <a:pt x="22" y="59"/>
                  </a:cubicBezTo>
                  <a:cubicBezTo>
                    <a:pt x="0" y="59"/>
                    <a:pt x="0" y="59"/>
                    <a:pt x="0" y="59"/>
                  </a:cubicBezTo>
                  <a:cubicBezTo>
                    <a:pt x="0" y="0"/>
                    <a:pt x="0" y="0"/>
                    <a:pt x="0"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5" name="Freeform 23"/>
            <p:cNvSpPr>
              <a:spLocks noEditPoints="1"/>
            </p:cNvSpPr>
            <p:nvPr userDrawn="1"/>
          </p:nvSpPr>
          <p:spPr bwMode="auto">
            <a:xfrm>
              <a:off x="2537" y="-391"/>
              <a:ext cx="140" cy="149"/>
            </a:xfrm>
            <a:custGeom>
              <a:avLst/>
              <a:gdLst>
                <a:gd name="T0" fmla="*/ 72 w 140"/>
                <a:gd name="T1" fmla="*/ 27 h 149"/>
                <a:gd name="T2" fmla="*/ 100 w 140"/>
                <a:gd name="T3" fmla="*/ 97 h 149"/>
                <a:gd name="T4" fmla="*/ 41 w 140"/>
                <a:gd name="T5" fmla="*/ 97 h 149"/>
                <a:gd name="T6" fmla="*/ 72 w 140"/>
                <a:gd name="T7" fmla="*/ 27 h 149"/>
                <a:gd name="T8" fmla="*/ 67 w 140"/>
                <a:gd name="T9" fmla="*/ 0 h 149"/>
                <a:gd name="T10" fmla="*/ 0 w 140"/>
                <a:gd name="T11" fmla="*/ 146 h 149"/>
                <a:gd name="T12" fmla="*/ 0 w 140"/>
                <a:gd name="T13" fmla="*/ 149 h 149"/>
                <a:gd name="T14" fmla="*/ 19 w 140"/>
                <a:gd name="T15" fmla="*/ 149 h 149"/>
                <a:gd name="T16" fmla="*/ 36 w 140"/>
                <a:gd name="T17" fmla="*/ 111 h 149"/>
                <a:gd name="T18" fmla="*/ 107 w 140"/>
                <a:gd name="T19" fmla="*/ 111 h 149"/>
                <a:gd name="T20" fmla="*/ 124 w 140"/>
                <a:gd name="T21" fmla="*/ 149 h 149"/>
                <a:gd name="T22" fmla="*/ 140 w 140"/>
                <a:gd name="T23" fmla="*/ 149 h 149"/>
                <a:gd name="T24" fmla="*/ 140 w 140"/>
                <a:gd name="T25" fmla="*/ 146 h 149"/>
                <a:gd name="T26" fmla="*/ 74 w 140"/>
                <a:gd name="T27" fmla="*/ 0 h 149"/>
                <a:gd name="T28" fmla="*/ 67 w 140"/>
                <a:gd name="T2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49">
                  <a:moveTo>
                    <a:pt x="72" y="27"/>
                  </a:moveTo>
                  <a:lnTo>
                    <a:pt x="100" y="97"/>
                  </a:lnTo>
                  <a:lnTo>
                    <a:pt x="41" y="97"/>
                  </a:lnTo>
                  <a:lnTo>
                    <a:pt x="72" y="27"/>
                  </a:lnTo>
                  <a:close/>
                  <a:moveTo>
                    <a:pt x="67" y="0"/>
                  </a:moveTo>
                  <a:lnTo>
                    <a:pt x="0" y="146"/>
                  </a:lnTo>
                  <a:lnTo>
                    <a:pt x="0" y="149"/>
                  </a:lnTo>
                  <a:lnTo>
                    <a:pt x="19" y="149"/>
                  </a:lnTo>
                  <a:lnTo>
                    <a:pt x="36" y="111"/>
                  </a:lnTo>
                  <a:lnTo>
                    <a:pt x="107" y="111"/>
                  </a:lnTo>
                  <a:lnTo>
                    <a:pt x="124" y="149"/>
                  </a:lnTo>
                  <a:lnTo>
                    <a:pt x="140" y="149"/>
                  </a:lnTo>
                  <a:lnTo>
                    <a:pt x="140" y="146"/>
                  </a:lnTo>
                  <a:lnTo>
                    <a:pt x="74"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6" name="Freeform 24"/>
            <p:cNvSpPr>
              <a:spLocks/>
            </p:cNvSpPr>
            <p:nvPr userDrawn="1"/>
          </p:nvSpPr>
          <p:spPr bwMode="auto">
            <a:xfrm>
              <a:off x="2685" y="-391"/>
              <a:ext cx="140" cy="151"/>
            </a:xfrm>
            <a:custGeom>
              <a:avLst/>
              <a:gdLst>
                <a:gd name="T0" fmla="*/ 30 w 59"/>
                <a:gd name="T1" fmla="*/ 0 h 61"/>
                <a:gd name="T2" fmla="*/ 56 w 59"/>
                <a:gd name="T3" fmla="*/ 18 h 61"/>
                <a:gd name="T4" fmla="*/ 49 w 59"/>
                <a:gd name="T5" fmla="*/ 18 h 61"/>
                <a:gd name="T6" fmla="*/ 30 w 59"/>
                <a:gd name="T7" fmla="*/ 6 h 61"/>
                <a:gd name="T8" fmla="*/ 7 w 59"/>
                <a:gd name="T9" fmla="*/ 30 h 61"/>
                <a:gd name="T10" fmla="*/ 30 w 59"/>
                <a:gd name="T11" fmla="*/ 54 h 61"/>
                <a:gd name="T12" fmla="*/ 52 w 59"/>
                <a:gd name="T13" fmla="*/ 35 h 61"/>
                <a:gd name="T14" fmla="*/ 31 w 59"/>
                <a:gd name="T15" fmla="*/ 35 h 61"/>
                <a:gd name="T16" fmla="*/ 31 w 59"/>
                <a:gd name="T17" fmla="*/ 29 h 61"/>
                <a:gd name="T18" fmla="*/ 58 w 59"/>
                <a:gd name="T19" fmla="*/ 29 h 61"/>
                <a:gd name="T20" fmla="*/ 56 w 59"/>
                <a:gd name="T21" fmla="*/ 44 h 61"/>
                <a:gd name="T22" fmla="*/ 30 w 59"/>
                <a:gd name="T23" fmla="*/ 61 h 61"/>
                <a:gd name="T24" fmla="*/ 0 w 59"/>
                <a:gd name="T25" fmla="*/ 30 h 61"/>
                <a:gd name="T26" fmla="*/ 30 w 59"/>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1">
                  <a:moveTo>
                    <a:pt x="30" y="0"/>
                  </a:moveTo>
                  <a:cubicBezTo>
                    <a:pt x="41" y="0"/>
                    <a:pt x="53" y="5"/>
                    <a:pt x="56" y="18"/>
                  </a:cubicBezTo>
                  <a:cubicBezTo>
                    <a:pt x="49" y="18"/>
                    <a:pt x="49" y="18"/>
                    <a:pt x="49" y="18"/>
                  </a:cubicBezTo>
                  <a:cubicBezTo>
                    <a:pt x="46" y="9"/>
                    <a:pt x="39" y="6"/>
                    <a:pt x="30" y="6"/>
                  </a:cubicBezTo>
                  <a:cubicBezTo>
                    <a:pt x="16" y="6"/>
                    <a:pt x="7" y="17"/>
                    <a:pt x="7" y="30"/>
                  </a:cubicBezTo>
                  <a:cubicBezTo>
                    <a:pt x="7" y="44"/>
                    <a:pt x="16" y="54"/>
                    <a:pt x="30" y="54"/>
                  </a:cubicBezTo>
                  <a:cubicBezTo>
                    <a:pt x="42" y="54"/>
                    <a:pt x="51" y="48"/>
                    <a:pt x="52" y="35"/>
                  </a:cubicBezTo>
                  <a:cubicBezTo>
                    <a:pt x="31" y="35"/>
                    <a:pt x="31" y="35"/>
                    <a:pt x="31" y="35"/>
                  </a:cubicBezTo>
                  <a:cubicBezTo>
                    <a:pt x="31" y="29"/>
                    <a:pt x="31" y="29"/>
                    <a:pt x="31" y="29"/>
                  </a:cubicBezTo>
                  <a:cubicBezTo>
                    <a:pt x="58" y="29"/>
                    <a:pt x="58" y="29"/>
                    <a:pt x="58" y="29"/>
                  </a:cubicBezTo>
                  <a:cubicBezTo>
                    <a:pt x="59" y="34"/>
                    <a:pt x="58" y="40"/>
                    <a:pt x="56" y="44"/>
                  </a:cubicBezTo>
                  <a:cubicBezTo>
                    <a:pt x="52" y="55"/>
                    <a:pt x="42" y="61"/>
                    <a:pt x="30" y="61"/>
                  </a:cubicBezTo>
                  <a:cubicBezTo>
                    <a:pt x="13" y="61"/>
                    <a:pt x="0" y="49"/>
                    <a:pt x="0" y="30"/>
                  </a:cubicBezTo>
                  <a:cubicBezTo>
                    <a:pt x="0" y="12"/>
                    <a:pt x="13"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7" name="Freeform 25"/>
            <p:cNvSpPr>
              <a:spLocks/>
            </p:cNvSpPr>
            <p:nvPr userDrawn="1"/>
          </p:nvSpPr>
          <p:spPr bwMode="auto">
            <a:xfrm>
              <a:off x="2851" y="-389"/>
              <a:ext cx="83" cy="147"/>
            </a:xfrm>
            <a:custGeom>
              <a:avLst/>
              <a:gdLst>
                <a:gd name="T0" fmla="*/ 0 w 83"/>
                <a:gd name="T1" fmla="*/ 0 h 147"/>
                <a:gd name="T2" fmla="*/ 0 w 83"/>
                <a:gd name="T3" fmla="*/ 147 h 147"/>
                <a:gd name="T4" fmla="*/ 83 w 83"/>
                <a:gd name="T5" fmla="*/ 147 h 147"/>
                <a:gd name="T6" fmla="*/ 83 w 83"/>
                <a:gd name="T7" fmla="*/ 132 h 147"/>
                <a:gd name="T8" fmla="*/ 16 w 83"/>
                <a:gd name="T9" fmla="*/ 132 h 147"/>
                <a:gd name="T10" fmla="*/ 16 w 83"/>
                <a:gd name="T11" fmla="*/ 77 h 147"/>
                <a:gd name="T12" fmla="*/ 78 w 83"/>
                <a:gd name="T13" fmla="*/ 77 h 147"/>
                <a:gd name="T14" fmla="*/ 78 w 83"/>
                <a:gd name="T15" fmla="*/ 62 h 147"/>
                <a:gd name="T16" fmla="*/ 16 w 83"/>
                <a:gd name="T17" fmla="*/ 62 h 147"/>
                <a:gd name="T18" fmla="*/ 16 w 83"/>
                <a:gd name="T19" fmla="*/ 15 h 147"/>
                <a:gd name="T20" fmla="*/ 80 w 83"/>
                <a:gd name="T21" fmla="*/ 15 h 147"/>
                <a:gd name="T22" fmla="*/ 80 w 83"/>
                <a:gd name="T23" fmla="*/ 0 h 147"/>
                <a:gd name="T24" fmla="*/ 0 w 83"/>
                <a:gd name="T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47">
                  <a:moveTo>
                    <a:pt x="0" y="0"/>
                  </a:moveTo>
                  <a:lnTo>
                    <a:pt x="0" y="147"/>
                  </a:lnTo>
                  <a:lnTo>
                    <a:pt x="83" y="147"/>
                  </a:lnTo>
                  <a:lnTo>
                    <a:pt x="83" y="132"/>
                  </a:lnTo>
                  <a:lnTo>
                    <a:pt x="16" y="132"/>
                  </a:lnTo>
                  <a:lnTo>
                    <a:pt x="16" y="77"/>
                  </a:lnTo>
                  <a:lnTo>
                    <a:pt x="78" y="77"/>
                  </a:lnTo>
                  <a:lnTo>
                    <a:pt x="78" y="62"/>
                  </a:lnTo>
                  <a:lnTo>
                    <a:pt x="16" y="62"/>
                  </a:lnTo>
                  <a:lnTo>
                    <a:pt x="16" y="15"/>
                  </a:lnTo>
                  <a:lnTo>
                    <a:pt x="80" y="15"/>
                  </a:lnTo>
                  <a:lnTo>
                    <a:pt x="8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8" name="Freeform 26"/>
            <p:cNvSpPr>
              <a:spLocks/>
            </p:cNvSpPr>
            <p:nvPr userDrawn="1"/>
          </p:nvSpPr>
          <p:spPr bwMode="auto">
            <a:xfrm>
              <a:off x="2965" y="-391"/>
              <a:ext cx="114" cy="149"/>
            </a:xfrm>
            <a:custGeom>
              <a:avLst/>
              <a:gdLst>
                <a:gd name="T0" fmla="*/ 0 w 114"/>
                <a:gd name="T1" fmla="*/ 0 h 149"/>
                <a:gd name="T2" fmla="*/ 0 w 114"/>
                <a:gd name="T3" fmla="*/ 149 h 149"/>
                <a:gd name="T4" fmla="*/ 16 w 114"/>
                <a:gd name="T5" fmla="*/ 149 h 149"/>
                <a:gd name="T6" fmla="*/ 16 w 114"/>
                <a:gd name="T7" fmla="*/ 77 h 149"/>
                <a:gd name="T8" fmla="*/ 16 w 114"/>
                <a:gd name="T9" fmla="*/ 37 h 149"/>
                <a:gd name="T10" fmla="*/ 106 w 114"/>
                <a:gd name="T11" fmla="*/ 149 h 149"/>
                <a:gd name="T12" fmla="*/ 114 w 114"/>
                <a:gd name="T13" fmla="*/ 149 h 149"/>
                <a:gd name="T14" fmla="*/ 114 w 114"/>
                <a:gd name="T15" fmla="*/ 2 h 149"/>
                <a:gd name="T16" fmla="*/ 97 w 114"/>
                <a:gd name="T17" fmla="*/ 2 h 149"/>
                <a:gd name="T18" fmla="*/ 97 w 114"/>
                <a:gd name="T19" fmla="*/ 69 h 149"/>
                <a:gd name="T20" fmla="*/ 97 w 114"/>
                <a:gd name="T21" fmla="*/ 114 h 149"/>
                <a:gd name="T22" fmla="*/ 7 w 114"/>
                <a:gd name="T23" fmla="*/ 0 h 149"/>
                <a:gd name="T24" fmla="*/ 0 w 114"/>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9">
                  <a:moveTo>
                    <a:pt x="0" y="0"/>
                  </a:moveTo>
                  <a:lnTo>
                    <a:pt x="0" y="149"/>
                  </a:lnTo>
                  <a:lnTo>
                    <a:pt x="16" y="149"/>
                  </a:lnTo>
                  <a:lnTo>
                    <a:pt x="16" y="77"/>
                  </a:lnTo>
                  <a:lnTo>
                    <a:pt x="16" y="37"/>
                  </a:lnTo>
                  <a:lnTo>
                    <a:pt x="106" y="149"/>
                  </a:lnTo>
                  <a:lnTo>
                    <a:pt x="114" y="149"/>
                  </a:lnTo>
                  <a:lnTo>
                    <a:pt x="114" y="2"/>
                  </a:lnTo>
                  <a:lnTo>
                    <a:pt x="97" y="2"/>
                  </a:lnTo>
                  <a:lnTo>
                    <a:pt x="97" y="69"/>
                  </a:lnTo>
                  <a:lnTo>
                    <a:pt x="97" y="114"/>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9" name="Freeform 27"/>
            <p:cNvSpPr>
              <a:spLocks/>
            </p:cNvSpPr>
            <p:nvPr userDrawn="1"/>
          </p:nvSpPr>
          <p:spPr bwMode="auto">
            <a:xfrm>
              <a:off x="3107" y="-391"/>
              <a:ext cx="135" cy="151"/>
            </a:xfrm>
            <a:custGeom>
              <a:avLst/>
              <a:gdLst>
                <a:gd name="T0" fmla="*/ 30 w 57"/>
                <a:gd name="T1" fmla="*/ 0 h 61"/>
                <a:gd name="T2" fmla="*/ 56 w 57"/>
                <a:gd name="T3" fmla="*/ 19 h 61"/>
                <a:gd name="T4" fmla="*/ 50 w 57"/>
                <a:gd name="T5" fmla="*/ 19 h 61"/>
                <a:gd name="T6" fmla="*/ 30 w 57"/>
                <a:gd name="T7" fmla="*/ 6 h 61"/>
                <a:gd name="T8" fmla="*/ 7 w 57"/>
                <a:gd name="T9" fmla="*/ 30 h 61"/>
                <a:gd name="T10" fmla="*/ 30 w 57"/>
                <a:gd name="T11" fmla="*/ 54 h 61"/>
                <a:gd name="T12" fmla="*/ 50 w 57"/>
                <a:gd name="T13" fmla="*/ 41 h 61"/>
                <a:gd name="T14" fmla="*/ 57 w 57"/>
                <a:gd name="T15" fmla="*/ 41 h 61"/>
                <a:gd name="T16" fmla="*/ 30 w 57"/>
                <a:gd name="T17" fmla="*/ 61 h 61"/>
                <a:gd name="T18" fmla="*/ 0 w 57"/>
                <a:gd name="T19" fmla="*/ 30 h 61"/>
                <a:gd name="T20" fmla="*/ 30 w 57"/>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1">
                  <a:moveTo>
                    <a:pt x="30" y="0"/>
                  </a:moveTo>
                  <a:cubicBezTo>
                    <a:pt x="41" y="0"/>
                    <a:pt x="53" y="6"/>
                    <a:pt x="56" y="19"/>
                  </a:cubicBezTo>
                  <a:cubicBezTo>
                    <a:pt x="50" y="19"/>
                    <a:pt x="50" y="19"/>
                    <a:pt x="50" y="19"/>
                  </a:cubicBezTo>
                  <a:cubicBezTo>
                    <a:pt x="46" y="10"/>
                    <a:pt x="39" y="6"/>
                    <a:pt x="30" y="6"/>
                  </a:cubicBezTo>
                  <a:cubicBezTo>
                    <a:pt x="16" y="6"/>
                    <a:pt x="7" y="17"/>
                    <a:pt x="7" y="30"/>
                  </a:cubicBezTo>
                  <a:cubicBezTo>
                    <a:pt x="7" y="44"/>
                    <a:pt x="16" y="54"/>
                    <a:pt x="30" y="54"/>
                  </a:cubicBezTo>
                  <a:cubicBezTo>
                    <a:pt x="39" y="54"/>
                    <a:pt x="47" y="50"/>
                    <a:pt x="50" y="41"/>
                  </a:cubicBezTo>
                  <a:cubicBezTo>
                    <a:pt x="57" y="41"/>
                    <a:pt x="57" y="41"/>
                    <a:pt x="57" y="41"/>
                  </a:cubicBezTo>
                  <a:cubicBezTo>
                    <a:pt x="53" y="54"/>
                    <a:pt x="42" y="61"/>
                    <a:pt x="30" y="61"/>
                  </a:cubicBezTo>
                  <a:cubicBezTo>
                    <a:pt x="13" y="61"/>
                    <a:pt x="0" y="49"/>
                    <a:pt x="0" y="30"/>
                  </a:cubicBezTo>
                  <a:cubicBezTo>
                    <a:pt x="0" y="12"/>
                    <a:pt x="13"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20" name="Freeform 28"/>
            <p:cNvSpPr>
              <a:spLocks/>
            </p:cNvSpPr>
            <p:nvPr userDrawn="1"/>
          </p:nvSpPr>
          <p:spPr bwMode="auto">
            <a:xfrm>
              <a:off x="3249" y="-389"/>
              <a:ext cx="119" cy="147"/>
            </a:xfrm>
            <a:custGeom>
              <a:avLst/>
              <a:gdLst>
                <a:gd name="T0" fmla="*/ 102 w 119"/>
                <a:gd name="T1" fmla="*/ 0 h 147"/>
                <a:gd name="T2" fmla="*/ 81 w 119"/>
                <a:gd name="T3" fmla="*/ 35 h 147"/>
                <a:gd name="T4" fmla="*/ 62 w 119"/>
                <a:gd name="T5" fmla="*/ 70 h 147"/>
                <a:gd name="T6" fmla="*/ 60 w 119"/>
                <a:gd name="T7" fmla="*/ 70 h 147"/>
                <a:gd name="T8" fmla="*/ 41 w 119"/>
                <a:gd name="T9" fmla="*/ 33 h 147"/>
                <a:gd name="T10" fmla="*/ 19 w 119"/>
                <a:gd name="T11" fmla="*/ 0 h 147"/>
                <a:gd name="T12" fmla="*/ 0 w 119"/>
                <a:gd name="T13" fmla="*/ 0 h 147"/>
                <a:gd name="T14" fmla="*/ 0 w 119"/>
                <a:gd name="T15" fmla="*/ 3 h 147"/>
                <a:gd name="T16" fmla="*/ 53 w 119"/>
                <a:gd name="T17" fmla="*/ 87 h 147"/>
                <a:gd name="T18" fmla="*/ 53 w 119"/>
                <a:gd name="T19" fmla="*/ 147 h 147"/>
                <a:gd name="T20" fmla="*/ 69 w 119"/>
                <a:gd name="T21" fmla="*/ 147 h 147"/>
                <a:gd name="T22" fmla="*/ 69 w 119"/>
                <a:gd name="T23" fmla="*/ 87 h 147"/>
                <a:gd name="T24" fmla="*/ 119 w 119"/>
                <a:gd name="T25" fmla="*/ 3 h 147"/>
                <a:gd name="T26" fmla="*/ 119 w 119"/>
                <a:gd name="T27" fmla="*/ 0 h 147"/>
                <a:gd name="T28" fmla="*/ 102 w 119"/>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47">
                  <a:moveTo>
                    <a:pt x="102" y="0"/>
                  </a:moveTo>
                  <a:lnTo>
                    <a:pt x="81" y="35"/>
                  </a:lnTo>
                  <a:lnTo>
                    <a:pt x="62" y="70"/>
                  </a:lnTo>
                  <a:lnTo>
                    <a:pt x="60" y="70"/>
                  </a:lnTo>
                  <a:lnTo>
                    <a:pt x="41" y="33"/>
                  </a:lnTo>
                  <a:lnTo>
                    <a:pt x="19" y="0"/>
                  </a:lnTo>
                  <a:lnTo>
                    <a:pt x="0" y="0"/>
                  </a:lnTo>
                  <a:lnTo>
                    <a:pt x="0" y="3"/>
                  </a:lnTo>
                  <a:lnTo>
                    <a:pt x="53" y="87"/>
                  </a:lnTo>
                  <a:lnTo>
                    <a:pt x="53" y="147"/>
                  </a:lnTo>
                  <a:lnTo>
                    <a:pt x="69" y="147"/>
                  </a:lnTo>
                  <a:lnTo>
                    <a:pt x="69" y="87"/>
                  </a:lnTo>
                  <a:lnTo>
                    <a:pt x="119" y="3"/>
                  </a:lnTo>
                  <a:lnTo>
                    <a:pt x="119" y="0"/>
                  </a:ln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26" name="Freeform 29"/>
            <p:cNvSpPr>
              <a:spLocks/>
            </p:cNvSpPr>
            <p:nvPr userDrawn="1"/>
          </p:nvSpPr>
          <p:spPr bwMode="auto">
            <a:xfrm>
              <a:off x="2098" y="-391"/>
              <a:ext cx="143" cy="149"/>
            </a:xfrm>
            <a:custGeom>
              <a:avLst/>
              <a:gdLst>
                <a:gd name="T0" fmla="*/ 64 w 143"/>
                <a:gd name="T1" fmla="*/ 0 h 149"/>
                <a:gd name="T2" fmla="*/ 0 w 143"/>
                <a:gd name="T3" fmla="*/ 144 h 149"/>
                <a:gd name="T4" fmla="*/ 0 w 143"/>
                <a:gd name="T5" fmla="*/ 149 h 149"/>
                <a:gd name="T6" fmla="*/ 31 w 143"/>
                <a:gd name="T7" fmla="*/ 149 h 149"/>
                <a:gd name="T8" fmla="*/ 72 w 143"/>
                <a:gd name="T9" fmla="*/ 49 h 149"/>
                <a:gd name="T10" fmla="*/ 112 w 143"/>
                <a:gd name="T11" fmla="*/ 149 h 149"/>
                <a:gd name="T12" fmla="*/ 143 w 143"/>
                <a:gd name="T13" fmla="*/ 149 h 149"/>
                <a:gd name="T14" fmla="*/ 143 w 143"/>
                <a:gd name="T15" fmla="*/ 144 h 149"/>
                <a:gd name="T16" fmla="*/ 79 w 143"/>
                <a:gd name="T17" fmla="*/ 0 h 149"/>
                <a:gd name="T18" fmla="*/ 64 w 143"/>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9">
                  <a:moveTo>
                    <a:pt x="64" y="0"/>
                  </a:moveTo>
                  <a:lnTo>
                    <a:pt x="0" y="144"/>
                  </a:lnTo>
                  <a:lnTo>
                    <a:pt x="0" y="149"/>
                  </a:lnTo>
                  <a:lnTo>
                    <a:pt x="31" y="149"/>
                  </a:lnTo>
                  <a:lnTo>
                    <a:pt x="72" y="49"/>
                  </a:lnTo>
                  <a:lnTo>
                    <a:pt x="112" y="149"/>
                  </a:lnTo>
                  <a:lnTo>
                    <a:pt x="143" y="149"/>
                  </a:lnTo>
                  <a:lnTo>
                    <a:pt x="143" y="144"/>
                  </a:lnTo>
                  <a:lnTo>
                    <a:pt x="79"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grpSp>
      <p:sp>
        <p:nvSpPr>
          <p:cNvPr id="27" name="TextBox 26"/>
          <p:cNvSpPr txBox="1"/>
          <p:nvPr userDrawn="1"/>
        </p:nvSpPr>
        <p:spPr>
          <a:xfrm>
            <a:off x="947953" y="7069163"/>
            <a:ext cx="5773523" cy="90000"/>
          </a:xfrm>
          <a:prstGeom prst="rect">
            <a:avLst/>
          </a:prstGeom>
          <a:noFill/>
        </p:spPr>
        <p:txBody>
          <a:bodyPr wrap="square" lIns="0" tIns="0" rIns="0" bIns="0" rtlCol="0">
            <a:noAutofit/>
          </a:bodyPr>
          <a:lstStyle/>
          <a:p>
            <a:pPr>
              <a:lnSpc>
                <a:spcPct val="110000"/>
              </a:lnSpc>
            </a:pPr>
            <a:r>
              <a:rPr lang="en-GB" sz="550" cap="all" spc="20" baseline="0">
                <a:solidFill>
                  <a:schemeClr val="tx2"/>
                </a:solidFill>
              </a:rPr>
              <a:t>© 2020 </a:t>
            </a:r>
            <a:r>
              <a:rPr lang="en-GB" sz="550" cap="all" spc="40" baseline="0">
                <a:solidFill>
                  <a:schemeClr val="tx2"/>
                </a:solidFill>
              </a:rPr>
              <a:t>Stand Agency</a:t>
            </a:r>
            <a:endParaRPr lang="en-GB" sz="550" cap="all" spc="40" baseline="0" err="1">
              <a:solidFill>
                <a:schemeClr val="tx2"/>
              </a:solidFill>
            </a:endParaRPr>
          </a:p>
        </p:txBody>
      </p:sp>
    </p:spTree>
    <p:extLst>
      <p:ext uri="{BB962C8B-B14F-4D97-AF65-F5344CB8AC3E}">
        <p14:creationId xmlns:p14="http://schemas.microsoft.com/office/powerpoint/2010/main" val="41161750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Strip">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24203" y="7008172"/>
            <a:ext cx="3024664" cy="402567"/>
          </a:xfrm>
          <a:prstGeom prst="rect">
            <a:avLst/>
          </a:prstGeom>
        </p:spPr>
        <p:txBody>
          <a:bodyPr/>
          <a:lstStyle/>
          <a:p>
            <a:endParaRPr lang="en-GB"/>
          </a:p>
        </p:txBody>
      </p:sp>
      <p:sp>
        <p:nvSpPr>
          <p:cNvPr id="4" name="Slide Number Placeholder 3"/>
          <p:cNvSpPr>
            <a:spLocks noGrp="1"/>
          </p:cNvSpPr>
          <p:nvPr>
            <p:ph type="sldNum" sz="quarter" idx="11"/>
          </p:nvPr>
        </p:nvSpPr>
        <p:spPr/>
        <p:txBody>
          <a:bodyPr/>
          <a:lstStyle/>
          <a:p>
            <a:fld id="{717B7863-DFF3-4F39-83A2-3C62F44E1578}" type="slidenum">
              <a:rPr lang="en-GB" smtClean="0"/>
              <a:pPr/>
              <a:t>‹#›</a:t>
            </a:fld>
            <a:endParaRPr lang="en-GB"/>
          </a:p>
        </p:txBody>
      </p:sp>
      <p:sp>
        <p:nvSpPr>
          <p:cNvPr id="5" name="Footer Placeholder 4"/>
          <p:cNvSpPr>
            <a:spLocks noGrp="1"/>
          </p:cNvSpPr>
          <p:nvPr>
            <p:ph type="ftr" sz="quarter" idx="12"/>
          </p:nvPr>
        </p:nvSpPr>
        <p:spPr>
          <a:xfrm>
            <a:off x="947953" y="6979163"/>
            <a:ext cx="5773523" cy="90000"/>
          </a:xfrm>
          <a:prstGeom prst="rect">
            <a:avLst/>
          </a:prstGeom>
        </p:spPr>
        <p:txBody>
          <a:bodyPr/>
          <a:lstStyle/>
          <a:p>
            <a:endParaRPr lang="en-GB"/>
          </a:p>
        </p:txBody>
      </p:sp>
      <p:sp>
        <p:nvSpPr>
          <p:cNvPr id="7" name="Picture Placeholder 6"/>
          <p:cNvSpPr>
            <a:spLocks noGrp="1"/>
          </p:cNvSpPr>
          <p:nvPr>
            <p:ph type="pic" sz="quarter" idx="13"/>
          </p:nvPr>
        </p:nvSpPr>
        <p:spPr>
          <a:xfrm>
            <a:off x="8462971" y="180000"/>
            <a:ext cx="4751936" cy="7200000"/>
          </a:xfrm>
        </p:spPr>
        <p:txBody>
          <a:bodyPr/>
          <a:lstStyle/>
          <a:p>
            <a:r>
              <a:rPr lang="en-US"/>
              <a:t>Click icon to add picture</a:t>
            </a:r>
            <a:endParaRPr lang="en-GB"/>
          </a:p>
        </p:txBody>
      </p:sp>
      <p:sp>
        <p:nvSpPr>
          <p:cNvPr id="9" name="Text Placeholder 8"/>
          <p:cNvSpPr>
            <a:spLocks noGrp="1"/>
          </p:cNvSpPr>
          <p:nvPr>
            <p:ph type="body" sz="quarter" idx="14"/>
          </p:nvPr>
        </p:nvSpPr>
        <p:spPr>
          <a:xfrm>
            <a:off x="947952" y="2381250"/>
            <a:ext cx="6001031" cy="4279900"/>
          </a:xfrm>
        </p:spPr>
        <p:txBody>
          <a:bodyPr/>
          <a:lstStyle>
            <a:lvl1pPr>
              <a:lnSpc>
                <a:spcPct val="111000"/>
              </a:lnSpc>
              <a:spcBef>
                <a:spcPts val="1400"/>
              </a:spcBef>
              <a:defRPr sz="1800" b="0">
                <a:solidFill>
                  <a:schemeClr val="tx2"/>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p:nvPr>
        </p:nvSpPr>
        <p:spPr>
          <a:xfrm>
            <a:off x="947952" y="1021138"/>
            <a:ext cx="6001031" cy="576000"/>
          </a:xfrm>
        </p:spPr>
        <p:txBody>
          <a:bodyPr/>
          <a:lstStyle/>
          <a:p>
            <a:r>
              <a:rPr lang="en-US"/>
              <a:t>Click to edit Master title style</a:t>
            </a:r>
            <a:endParaRPr lang="en-GB"/>
          </a:p>
        </p:txBody>
      </p:sp>
      <p:sp>
        <p:nvSpPr>
          <p:cNvPr id="12" name="Text Placeholder 8"/>
          <p:cNvSpPr>
            <a:spLocks noGrp="1"/>
          </p:cNvSpPr>
          <p:nvPr>
            <p:ph type="body" sz="quarter" idx="15"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
        <p:nvSpPr>
          <p:cNvPr id="11" name="TextBox 10"/>
          <p:cNvSpPr txBox="1"/>
          <p:nvPr userDrawn="1"/>
        </p:nvSpPr>
        <p:spPr>
          <a:xfrm>
            <a:off x="3834713" y="-174595"/>
            <a:ext cx="9594385" cy="174595"/>
          </a:xfrm>
          <a:prstGeom prst="rect">
            <a:avLst/>
          </a:prstGeom>
          <a:noFill/>
        </p:spPr>
        <p:txBody>
          <a:bodyPr wrap="square" lIns="0" tIns="0" rIns="0" bIns="36000" rtlCol="0" anchor="b" anchorCtr="0">
            <a:spAutoFit/>
          </a:bodyPr>
          <a:lstStyle/>
          <a:p>
            <a:pPr algn="r">
              <a:lnSpc>
                <a:spcPct val="121000"/>
              </a:lnSpc>
              <a:spcBef>
                <a:spcPts val="850"/>
              </a:spcBef>
            </a:pPr>
            <a:r>
              <a:rPr lang="en-GB" sz="800" spc="20"/>
              <a:t>To replace image, delete</a:t>
            </a:r>
            <a:r>
              <a:rPr lang="en-GB" sz="800" spc="20" baseline="0"/>
              <a:t> current one and click icon to add new image (so it crops/sizes properly)</a:t>
            </a:r>
            <a:endParaRPr lang="en-GB" sz="800" spc="20"/>
          </a:p>
        </p:txBody>
      </p:sp>
    </p:spTree>
    <p:extLst>
      <p:ext uri="{BB962C8B-B14F-4D97-AF65-F5344CB8AC3E}">
        <p14:creationId xmlns:p14="http://schemas.microsoft.com/office/powerpoint/2010/main" val="247409413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Circ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24203" y="7008172"/>
            <a:ext cx="3024664" cy="402567"/>
          </a:xfrm>
          <a:prstGeom prst="rect">
            <a:avLst/>
          </a:prstGeom>
        </p:spPr>
        <p:txBody>
          <a:bodyPr/>
          <a:lstStyle/>
          <a:p>
            <a:endParaRPr lang="en-GB"/>
          </a:p>
        </p:txBody>
      </p:sp>
      <p:sp>
        <p:nvSpPr>
          <p:cNvPr id="4" name="Slide Number Placeholder 3"/>
          <p:cNvSpPr>
            <a:spLocks noGrp="1"/>
          </p:cNvSpPr>
          <p:nvPr>
            <p:ph type="sldNum" sz="quarter" idx="11"/>
          </p:nvPr>
        </p:nvSpPr>
        <p:spPr/>
        <p:txBody>
          <a:bodyPr/>
          <a:lstStyle/>
          <a:p>
            <a:fld id="{717B7863-DFF3-4F39-83A2-3C62F44E1578}" type="slidenum">
              <a:rPr lang="en-GB" smtClean="0"/>
              <a:pPr/>
              <a:t>‹#›</a:t>
            </a:fld>
            <a:endParaRPr lang="en-GB"/>
          </a:p>
        </p:txBody>
      </p:sp>
      <p:sp>
        <p:nvSpPr>
          <p:cNvPr id="5" name="Footer Placeholder 4"/>
          <p:cNvSpPr>
            <a:spLocks noGrp="1"/>
          </p:cNvSpPr>
          <p:nvPr>
            <p:ph type="ftr" sz="quarter" idx="12"/>
          </p:nvPr>
        </p:nvSpPr>
        <p:spPr>
          <a:xfrm>
            <a:off x="947953" y="6979163"/>
            <a:ext cx="5773523" cy="90000"/>
          </a:xfrm>
          <a:prstGeom prst="rect">
            <a:avLst/>
          </a:prstGeom>
        </p:spPr>
        <p:txBody>
          <a:bodyPr/>
          <a:lstStyle/>
          <a:p>
            <a:endParaRPr lang="en-GB"/>
          </a:p>
        </p:txBody>
      </p:sp>
      <p:sp>
        <p:nvSpPr>
          <p:cNvPr id="7" name="Picture Placeholder 6"/>
          <p:cNvSpPr>
            <a:spLocks noGrp="1"/>
          </p:cNvSpPr>
          <p:nvPr>
            <p:ph type="pic" sz="quarter" idx="13"/>
          </p:nvPr>
        </p:nvSpPr>
        <p:spPr>
          <a:xfrm>
            <a:off x="8254792" y="2381250"/>
            <a:ext cx="3846805" cy="3060000"/>
          </a:xfrm>
          <a:prstGeom prst="ellipse">
            <a:avLst/>
          </a:prstGeom>
        </p:spPr>
        <p:txBody>
          <a:bodyPr/>
          <a:lstStyle/>
          <a:p>
            <a:r>
              <a:rPr lang="en-US"/>
              <a:t>Click icon to add picture</a:t>
            </a:r>
            <a:endParaRPr lang="en-GB"/>
          </a:p>
        </p:txBody>
      </p:sp>
      <p:sp>
        <p:nvSpPr>
          <p:cNvPr id="9" name="Text Placeholder 8"/>
          <p:cNvSpPr>
            <a:spLocks noGrp="1"/>
          </p:cNvSpPr>
          <p:nvPr>
            <p:ph type="body" sz="quarter" idx="14"/>
          </p:nvPr>
        </p:nvSpPr>
        <p:spPr>
          <a:xfrm>
            <a:off x="947952" y="2381250"/>
            <a:ext cx="6001031" cy="4279900"/>
          </a:xfrm>
        </p:spPr>
        <p:txBody>
          <a:bodyPr/>
          <a:lstStyle>
            <a:lvl1pPr>
              <a:lnSpc>
                <a:spcPct val="111000"/>
              </a:lnSpc>
              <a:spcBef>
                <a:spcPts val="1400"/>
              </a:spcBef>
              <a:defRPr sz="1800" b="0">
                <a:solidFill>
                  <a:schemeClr val="tx2"/>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p:cNvSpPr>
            <a:spLocks noGrp="1"/>
          </p:cNvSpPr>
          <p:nvPr>
            <p:ph type="title"/>
          </p:nvPr>
        </p:nvSpPr>
        <p:spPr>
          <a:xfrm>
            <a:off x="947952" y="1021138"/>
            <a:ext cx="6001031" cy="576000"/>
          </a:xfrm>
        </p:spPr>
        <p:txBody>
          <a:bodyPr/>
          <a:lstStyle/>
          <a:p>
            <a:r>
              <a:rPr lang="en-US"/>
              <a:t>Click to edit Master title style</a:t>
            </a:r>
            <a:endParaRPr lang="en-GB"/>
          </a:p>
        </p:txBody>
      </p:sp>
      <p:sp>
        <p:nvSpPr>
          <p:cNvPr id="11" name="Text Placeholder 8"/>
          <p:cNvSpPr>
            <a:spLocks noGrp="1"/>
          </p:cNvSpPr>
          <p:nvPr>
            <p:ph type="body" sz="quarter" idx="15"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
        <p:nvSpPr>
          <p:cNvPr id="10" name="TextBox 9"/>
          <p:cNvSpPr txBox="1"/>
          <p:nvPr userDrawn="1"/>
        </p:nvSpPr>
        <p:spPr>
          <a:xfrm>
            <a:off x="3834713" y="-174595"/>
            <a:ext cx="9594385" cy="174595"/>
          </a:xfrm>
          <a:prstGeom prst="rect">
            <a:avLst/>
          </a:prstGeom>
          <a:noFill/>
        </p:spPr>
        <p:txBody>
          <a:bodyPr wrap="square" lIns="0" tIns="0" rIns="0" bIns="36000" rtlCol="0" anchor="b" anchorCtr="0">
            <a:spAutoFit/>
          </a:bodyPr>
          <a:lstStyle/>
          <a:p>
            <a:pPr algn="r">
              <a:lnSpc>
                <a:spcPct val="121000"/>
              </a:lnSpc>
              <a:spcBef>
                <a:spcPts val="850"/>
              </a:spcBef>
            </a:pPr>
            <a:r>
              <a:rPr lang="en-GB" sz="800" spc="20"/>
              <a:t>To replace image, delete</a:t>
            </a:r>
            <a:r>
              <a:rPr lang="en-GB" sz="800" spc="20" baseline="0"/>
              <a:t> current one and click icon to add new image (so it crops/sizes properly)</a:t>
            </a:r>
            <a:endParaRPr lang="en-GB" sz="800" spc="20"/>
          </a:p>
        </p:txBody>
      </p:sp>
    </p:spTree>
    <p:extLst>
      <p:ext uri="{BB962C8B-B14F-4D97-AF65-F5344CB8AC3E}">
        <p14:creationId xmlns:p14="http://schemas.microsoft.com/office/powerpoint/2010/main" val="37715708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47952" y="3456000"/>
            <a:ext cx="3548112" cy="3205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7420" y="3456000"/>
            <a:ext cx="3548112" cy="3205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8" name="Content Placeholder 3"/>
          <p:cNvSpPr>
            <a:spLocks noGrp="1"/>
          </p:cNvSpPr>
          <p:nvPr>
            <p:ph sz="half" idx="13"/>
          </p:nvPr>
        </p:nvSpPr>
        <p:spPr>
          <a:xfrm>
            <a:off x="8946888" y="3456000"/>
            <a:ext cx="3548112" cy="3205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noChangeAspect="1"/>
          </p:cNvSpPr>
          <p:nvPr>
            <p:ph type="pic" sz="quarter" idx="14"/>
          </p:nvPr>
        </p:nvSpPr>
        <p:spPr>
          <a:xfrm>
            <a:off x="947952" y="1798600"/>
            <a:ext cx="973015" cy="774000"/>
          </a:xfrm>
          <a:prstGeom prst="ellipse">
            <a:avLst/>
          </a:prstGeom>
        </p:spPr>
        <p:txBody>
          <a:bodyPr/>
          <a:lstStyle>
            <a:lvl1pPr>
              <a:defRPr sz="1000">
                <a:solidFill>
                  <a:schemeClr val="tx1"/>
                </a:solidFill>
              </a:defRPr>
            </a:lvl1pPr>
          </a:lstStyle>
          <a:p>
            <a:r>
              <a:rPr lang="en-US"/>
              <a:t>Click icon to add picture</a:t>
            </a:r>
            <a:endParaRPr lang="en-GB"/>
          </a:p>
        </p:txBody>
      </p:sp>
      <p:sp>
        <p:nvSpPr>
          <p:cNvPr id="11" name="Picture Placeholder 9"/>
          <p:cNvSpPr>
            <a:spLocks noGrp="1" noChangeAspect="1"/>
          </p:cNvSpPr>
          <p:nvPr>
            <p:ph type="pic" sz="quarter" idx="15"/>
          </p:nvPr>
        </p:nvSpPr>
        <p:spPr>
          <a:xfrm>
            <a:off x="4947420" y="1798600"/>
            <a:ext cx="973015" cy="774000"/>
          </a:xfrm>
          <a:prstGeom prst="ellipse">
            <a:avLst/>
          </a:prstGeom>
        </p:spPr>
        <p:txBody>
          <a:bodyPr/>
          <a:lstStyle>
            <a:lvl1pPr>
              <a:defRPr sz="1000">
                <a:solidFill>
                  <a:schemeClr val="tx1"/>
                </a:solidFill>
              </a:defRPr>
            </a:lvl1pPr>
          </a:lstStyle>
          <a:p>
            <a:r>
              <a:rPr lang="en-US"/>
              <a:t>Click icon to add picture</a:t>
            </a:r>
            <a:endParaRPr lang="en-GB"/>
          </a:p>
        </p:txBody>
      </p:sp>
      <p:sp>
        <p:nvSpPr>
          <p:cNvPr id="12" name="Picture Placeholder 9"/>
          <p:cNvSpPr>
            <a:spLocks noGrp="1" noChangeAspect="1"/>
          </p:cNvSpPr>
          <p:nvPr>
            <p:ph type="pic" sz="quarter" idx="16"/>
          </p:nvPr>
        </p:nvSpPr>
        <p:spPr>
          <a:xfrm>
            <a:off x="8946888" y="1798600"/>
            <a:ext cx="973015" cy="774000"/>
          </a:xfrm>
          <a:prstGeom prst="ellipse">
            <a:avLst/>
          </a:prstGeom>
        </p:spPr>
        <p:txBody>
          <a:bodyPr/>
          <a:lstStyle>
            <a:lvl1pPr>
              <a:defRPr sz="1000">
                <a:solidFill>
                  <a:schemeClr val="tx1"/>
                </a:solidFill>
              </a:defRPr>
            </a:lvl1pPr>
          </a:lstStyle>
          <a:p>
            <a:r>
              <a:rPr lang="en-US"/>
              <a:t>Click icon to add picture</a:t>
            </a:r>
            <a:endParaRPr lang="en-GB"/>
          </a:p>
        </p:txBody>
      </p:sp>
      <p:cxnSp>
        <p:nvCxnSpPr>
          <p:cNvPr id="14" name="Straight Connector 13"/>
          <p:cNvCxnSpPr/>
          <p:nvPr userDrawn="1"/>
        </p:nvCxnSpPr>
        <p:spPr>
          <a:xfrm>
            <a:off x="947952" y="3315563"/>
            <a:ext cx="3548112"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47420" y="3315563"/>
            <a:ext cx="3548112"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46887" y="3313976"/>
            <a:ext cx="3548112"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947953" y="2714624"/>
            <a:ext cx="3548332" cy="432000"/>
          </a:xfrm>
        </p:spPr>
        <p:txBody>
          <a:bodyPr/>
          <a:lstStyle>
            <a:lvl1pPr>
              <a:spcBef>
                <a:spcPts val="0"/>
              </a:spcBef>
              <a:defRPr sz="1130" cap="all" spc="80" baseline="0">
                <a:solidFill>
                  <a:schemeClr val="tx2"/>
                </a:solidFill>
              </a:defRPr>
            </a:lvl1pPr>
            <a:lvl2pPr>
              <a:spcBef>
                <a:spcPts val="0"/>
              </a:spcBef>
              <a:defRPr sz="810" b="1">
                <a:solidFill>
                  <a:schemeClr val="accent2"/>
                </a:solidFill>
              </a:defRPr>
            </a:lvl2pPr>
            <a:lvl3pPr marL="0" indent="0">
              <a:spcBef>
                <a:spcPts val="0"/>
              </a:spcBef>
              <a:buNone/>
              <a:defRPr sz="810">
                <a:solidFill>
                  <a:schemeClr val="accent2"/>
                </a:solidFill>
              </a:defRPr>
            </a:lvl3pPr>
          </a:lstStyle>
          <a:p>
            <a:pPr lvl="0"/>
            <a:r>
              <a:rPr lang="en-US"/>
              <a:t>Name (level 1)</a:t>
            </a:r>
          </a:p>
          <a:p>
            <a:pPr lvl="1"/>
            <a:r>
              <a:rPr lang="en-US"/>
              <a:t>Role (level 2)</a:t>
            </a:r>
            <a:br>
              <a:rPr lang="en-US"/>
            </a:br>
            <a:r>
              <a:rPr lang="en-US"/>
              <a:t>Email/contact (level 3)</a:t>
            </a:r>
          </a:p>
          <a:p>
            <a:pPr lvl="2"/>
            <a:r>
              <a:rPr lang="en-US"/>
              <a:t>Third level</a:t>
            </a:r>
            <a:endParaRPr lang="en-GB"/>
          </a:p>
        </p:txBody>
      </p:sp>
      <p:sp>
        <p:nvSpPr>
          <p:cNvPr id="19" name="Text Placeholder 17"/>
          <p:cNvSpPr>
            <a:spLocks noGrp="1"/>
          </p:cNvSpPr>
          <p:nvPr>
            <p:ph type="body" sz="quarter" idx="18"/>
          </p:nvPr>
        </p:nvSpPr>
        <p:spPr>
          <a:xfrm>
            <a:off x="4947421" y="2714624"/>
            <a:ext cx="3548332" cy="432000"/>
          </a:xfrm>
        </p:spPr>
        <p:txBody>
          <a:bodyPr/>
          <a:lstStyle>
            <a:lvl1pPr>
              <a:spcBef>
                <a:spcPts val="0"/>
              </a:spcBef>
              <a:defRPr sz="1130" cap="all" spc="80" baseline="0">
                <a:solidFill>
                  <a:schemeClr val="tx2"/>
                </a:solidFill>
              </a:defRPr>
            </a:lvl1pPr>
            <a:lvl2pPr>
              <a:spcBef>
                <a:spcPts val="0"/>
              </a:spcBef>
              <a:defRPr sz="810" b="1">
                <a:solidFill>
                  <a:schemeClr val="accent2"/>
                </a:solidFill>
              </a:defRPr>
            </a:lvl2pPr>
            <a:lvl3pPr marL="0" indent="0">
              <a:spcBef>
                <a:spcPts val="0"/>
              </a:spcBef>
              <a:buNone/>
              <a:defRPr sz="810">
                <a:solidFill>
                  <a:schemeClr val="accent2"/>
                </a:solidFill>
              </a:defRPr>
            </a:lvl3pPr>
          </a:lstStyle>
          <a:p>
            <a:pPr lvl="0"/>
            <a:r>
              <a:rPr lang="en-US"/>
              <a:t>Click to edit Master text styles</a:t>
            </a:r>
          </a:p>
          <a:p>
            <a:pPr lvl="1"/>
            <a:r>
              <a:rPr lang="en-US"/>
              <a:t>Second level</a:t>
            </a:r>
          </a:p>
          <a:p>
            <a:pPr lvl="2"/>
            <a:r>
              <a:rPr lang="en-US"/>
              <a:t>Third level</a:t>
            </a:r>
          </a:p>
        </p:txBody>
      </p:sp>
      <p:sp>
        <p:nvSpPr>
          <p:cNvPr id="20" name="Text Placeholder 17"/>
          <p:cNvSpPr>
            <a:spLocks noGrp="1"/>
          </p:cNvSpPr>
          <p:nvPr>
            <p:ph type="body" sz="quarter" idx="19"/>
          </p:nvPr>
        </p:nvSpPr>
        <p:spPr>
          <a:xfrm>
            <a:off x="8946889" y="2714624"/>
            <a:ext cx="3548332" cy="432000"/>
          </a:xfrm>
        </p:spPr>
        <p:txBody>
          <a:bodyPr/>
          <a:lstStyle>
            <a:lvl1pPr>
              <a:spcBef>
                <a:spcPts val="0"/>
              </a:spcBef>
              <a:defRPr sz="1130" cap="all" spc="80" baseline="0">
                <a:solidFill>
                  <a:schemeClr val="tx2"/>
                </a:solidFill>
              </a:defRPr>
            </a:lvl1pPr>
            <a:lvl2pPr>
              <a:spcBef>
                <a:spcPts val="0"/>
              </a:spcBef>
              <a:defRPr sz="810" b="1">
                <a:solidFill>
                  <a:schemeClr val="accent2"/>
                </a:solidFill>
              </a:defRPr>
            </a:lvl2pPr>
            <a:lvl3pPr marL="0" indent="0">
              <a:spcBef>
                <a:spcPts val="0"/>
              </a:spcBef>
              <a:buNone/>
              <a:defRPr sz="810">
                <a:solidFill>
                  <a:schemeClr val="accent2"/>
                </a:solidFill>
              </a:defRPr>
            </a:lvl3pPr>
          </a:lstStyle>
          <a:p>
            <a:pPr lvl="0"/>
            <a:r>
              <a:rPr lang="en-US"/>
              <a:t>Click to edit Master text styles</a:t>
            </a:r>
          </a:p>
          <a:p>
            <a:pPr lvl="1"/>
            <a:r>
              <a:rPr lang="en-US"/>
              <a:t>Second level</a:t>
            </a:r>
          </a:p>
          <a:p>
            <a:pPr lvl="2"/>
            <a:r>
              <a:rPr lang="en-US"/>
              <a:t>Third level</a:t>
            </a:r>
          </a:p>
        </p:txBody>
      </p:sp>
      <p:sp>
        <p:nvSpPr>
          <p:cNvPr id="21" name="TextBox 20"/>
          <p:cNvSpPr txBox="1"/>
          <p:nvPr userDrawn="1"/>
        </p:nvSpPr>
        <p:spPr>
          <a:xfrm>
            <a:off x="1924283" y="-449670"/>
            <a:ext cx="9594385" cy="449670"/>
          </a:xfrm>
          <a:prstGeom prst="rect">
            <a:avLst/>
          </a:prstGeom>
          <a:noFill/>
        </p:spPr>
        <p:txBody>
          <a:bodyPr wrap="square" lIns="0" tIns="0" rIns="0" bIns="36000" rtlCol="0" anchor="b" anchorCtr="0">
            <a:spAutoFit/>
          </a:bodyPr>
          <a:lstStyle/>
          <a:p>
            <a:pPr algn="ctr">
              <a:lnSpc>
                <a:spcPct val="121000"/>
              </a:lnSpc>
              <a:spcBef>
                <a:spcPts val="850"/>
              </a:spcBef>
            </a:pPr>
            <a:r>
              <a:rPr lang="en-GB" sz="800" spc="20"/>
              <a:t>NB</a:t>
            </a:r>
            <a:r>
              <a:rPr lang="en-GB" sz="800" spc="20" baseline="0"/>
              <a:t> Contact details depart normal text level/style conventions: Name=level1, Role=level2, Contact=level3</a:t>
            </a:r>
          </a:p>
          <a:p>
            <a:pPr algn="ctr">
              <a:lnSpc>
                <a:spcPct val="121000"/>
              </a:lnSpc>
              <a:spcBef>
                <a:spcPts val="850"/>
              </a:spcBef>
            </a:pPr>
            <a:r>
              <a:rPr lang="en-GB" sz="800" spc="20" baseline="0"/>
              <a:t>Don’t type extra characters after email address, to avoid it becoming an automatic hyperlink, which looks wrong (or ‘Remove Hyperlink’)</a:t>
            </a:r>
            <a:endParaRPr lang="en-GB" sz="800" spc="20"/>
          </a:p>
        </p:txBody>
      </p:sp>
      <p:sp>
        <p:nvSpPr>
          <p:cNvPr id="23" name="Text Placeholder 8"/>
          <p:cNvSpPr>
            <a:spLocks noGrp="1"/>
          </p:cNvSpPr>
          <p:nvPr>
            <p:ph type="body" sz="quarter" idx="20"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34893122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4810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9" name="Rectangle 8"/>
          <p:cNvSpPr/>
          <p:nvPr userDrawn="1"/>
        </p:nvSpPr>
        <p:spPr>
          <a:xfrm>
            <a:off x="8870280" y="162000"/>
            <a:ext cx="4367255" cy="72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85000"/>
              </a:lnSpc>
              <a:spcBef>
                <a:spcPts val="300"/>
              </a:spcBef>
              <a:spcAft>
                <a:spcPts val="300"/>
              </a:spcAft>
            </a:pPr>
            <a:endParaRPr lang="en-GB" sz="1800" b="1" cap="all">
              <a:solidFill>
                <a:schemeClr val="accent1"/>
              </a:solidFill>
            </a:endParaRPr>
          </a:p>
        </p:txBody>
      </p:sp>
      <p:sp>
        <p:nvSpPr>
          <p:cNvPr id="2" name="Title 1"/>
          <p:cNvSpPr>
            <a:spLocks noGrp="1"/>
          </p:cNvSpPr>
          <p:nvPr>
            <p:ph type="title"/>
          </p:nvPr>
        </p:nvSpPr>
        <p:spPr>
          <a:xfrm>
            <a:off x="947953" y="1021138"/>
            <a:ext cx="7427078" cy="576000"/>
          </a:xfrm>
        </p:spPr>
        <p:txBody>
          <a:bodyPr/>
          <a:lstStyle/>
          <a:p>
            <a:r>
              <a:rPr lang="en-US"/>
              <a:t>Click to edit Master title style</a:t>
            </a:r>
            <a:endParaRPr lang="en-GB"/>
          </a:p>
        </p:txBody>
      </p:sp>
      <p:sp>
        <p:nvSpPr>
          <p:cNvPr id="3" name="Content Placeholder 2"/>
          <p:cNvSpPr>
            <a:spLocks noGrp="1"/>
          </p:cNvSpPr>
          <p:nvPr>
            <p:ph sz="half" idx="1"/>
          </p:nvPr>
        </p:nvSpPr>
        <p:spPr>
          <a:xfrm>
            <a:off x="947952" y="3313113"/>
            <a:ext cx="3462125" cy="3348038"/>
          </a:xfrm>
        </p:spPr>
        <p:txBody>
          <a:bodyPr/>
          <a:lstStyle>
            <a:lvl4pPr>
              <a:defRPr sz="900">
                <a:solidFill>
                  <a:schemeClr val="accent1"/>
                </a:solidFill>
              </a:defRPr>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4803" y="3313113"/>
            <a:ext cx="3462125" cy="3348038"/>
          </a:xfrm>
        </p:spPr>
        <p:txBody>
          <a:bodyPr/>
          <a:lstStyle>
            <a:lvl4pPr>
              <a:defRPr sz="900">
                <a:solidFill>
                  <a:schemeClr val="accent1"/>
                </a:solidFill>
              </a:defRPr>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8" name="Content Placeholder 3"/>
          <p:cNvSpPr>
            <a:spLocks noGrp="1"/>
          </p:cNvSpPr>
          <p:nvPr>
            <p:ph sz="half" idx="13"/>
          </p:nvPr>
        </p:nvSpPr>
        <p:spPr>
          <a:xfrm>
            <a:off x="9413633" y="2381250"/>
            <a:ext cx="3485965" cy="4279900"/>
          </a:xfrm>
          <a:ln w="3175">
            <a:solidFill>
              <a:schemeClr val="tx2"/>
            </a:solidFill>
          </a:ln>
        </p:spPr>
        <p:txBody>
          <a:bodyPr lIns="180000" tIns="180000" rIns="180000" bIns="180000" anchor="ctr" anchorCtr="0"/>
          <a:lstStyle>
            <a:lvl1pPr algn="ctr">
              <a:defRPr/>
            </a:lvl1pPr>
            <a:lvl2pPr algn="ctr">
              <a:defRPr/>
            </a:lvl2pPr>
            <a:lvl3pPr algn="ctr">
              <a:defRPr/>
            </a:lvl3pPr>
            <a:lvl4pPr algn="ctr">
              <a:defRPr sz="900">
                <a:solidFill>
                  <a:schemeClr val="accent1"/>
                </a:solidFill>
              </a:defRPr>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 name="Group 18"/>
          <p:cNvGrpSpPr>
            <a:grpSpLocks noChangeAspect="1"/>
          </p:cNvGrpSpPr>
          <p:nvPr userDrawn="1"/>
        </p:nvGrpSpPr>
        <p:grpSpPr bwMode="auto">
          <a:xfrm>
            <a:off x="11306568" y="7015606"/>
            <a:ext cx="1593030" cy="130972"/>
            <a:chOff x="1878" y="-394"/>
            <a:chExt cx="1490" cy="154"/>
          </a:xfrm>
          <a:solidFill>
            <a:schemeClr val="tx2"/>
          </a:solidFill>
        </p:grpSpPr>
        <p:sp>
          <p:nvSpPr>
            <p:cNvPr id="11" name="Freeform 19"/>
            <p:cNvSpPr>
              <a:spLocks/>
            </p:cNvSpPr>
            <p:nvPr userDrawn="1"/>
          </p:nvSpPr>
          <p:spPr bwMode="auto">
            <a:xfrm>
              <a:off x="1878" y="-394"/>
              <a:ext cx="114" cy="154"/>
            </a:xfrm>
            <a:custGeom>
              <a:avLst/>
              <a:gdLst>
                <a:gd name="T0" fmla="*/ 12 w 48"/>
                <a:gd name="T1" fmla="*/ 44 h 62"/>
                <a:gd name="T2" fmla="*/ 24 w 48"/>
                <a:gd name="T3" fmla="*/ 51 h 62"/>
                <a:gd name="T4" fmla="*/ 35 w 48"/>
                <a:gd name="T5" fmla="*/ 44 h 62"/>
                <a:gd name="T6" fmla="*/ 22 w 48"/>
                <a:gd name="T7" fmla="*/ 36 h 62"/>
                <a:gd name="T8" fmla="*/ 0 w 48"/>
                <a:gd name="T9" fmla="*/ 19 h 62"/>
                <a:gd name="T10" fmla="*/ 23 w 48"/>
                <a:gd name="T11" fmla="*/ 0 h 62"/>
                <a:gd name="T12" fmla="*/ 46 w 48"/>
                <a:gd name="T13" fmla="*/ 18 h 62"/>
                <a:gd name="T14" fmla="*/ 34 w 48"/>
                <a:gd name="T15" fmla="*/ 18 h 62"/>
                <a:gd name="T16" fmla="*/ 23 w 48"/>
                <a:gd name="T17" fmla="*/ 11 h 62"/>
                <a:gd name="T18" fmla="*/ 13 w 48"/>
                <a:gd name="T19" fmla="*/ 19 h 62"/>
                <a:gd name="T20" fmla="*/ 24 w 48"/>
                <a:gd name="T21" fmla="*/ 26 h 62"/>
                <a:gd name="T22" fmla="*/ 48 w 48"/>
                <a:gd name="T23" fmla="*/ 44 h 62"/>
                <a:gd name="T24" fmla="*/ 24 w 48"/>
                <a:gd name="T25" fmla="*/ 62 h 62"/>
                <a:gd name="T26" fmla="*/ 0 w 48"/>
                <a:gd name="T27" fmla="*/ 44 h 62"/>
                <a:gd name="T28" fmla="*/ 12 w 48"/>
                <a:gd name="T2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2">
                  <a:moveTo>
                    <a:pt x="12" y="44"/>
                  </a:moveTo>
                  <a:cubicBezTo>
                    <a:pt x="12" y="49"/>
                    <a:pt x="18" y="51"/>
                    <a:pt x="24" y="51"/>
                  </a:cubicBezTo>
                  <a:cubicBezTo>
                    <a:pt x="29" y="51"/>
                    <a:pt x="35" y="50"/>
                    <a:pt x="35" y="44"/>
                  </a:cubicBezTo>
                  <a:cubicBezTo>
                    <a:pt x="35" y="37"/>
                    <a:pt x="28" y="36"/>
                    <a:pt x="22" y="36"/>
                  </a:cubicBezTo>
                  <a:cubicBezTo>
                    <a:pt x="11" y="35"/>
                    <a:pt x="0" y="31"/>
                    <a:pt x="0" y="19"/>
                  </a:cubicBezTo>
                  <a:cubicBezTo>
                    <a:pt x="0" y="6"/>
                    <a:pt x="11" y="0"/>
                    <a:pt x="23" y="0"/>
                  </a:cubicBezTo>
                  <a:cubicBezTo>
                    <a:pt x="34" y="0"/>
                    <a:pt x="46" y="5"/>
                    <a:pt x="46" y="18"/>
                  </a:cubicBezTo>
                  <a:cubicBezTo>
                    <a:pt x="34" y="18"/>
                    <a:pt x="34" y="18"/>
                    <a:pt x="34" y="18"/>
                  </a:cubicBezTo>
                  <a:cubicBezTo>
                    <a:pt x="33" y="14"/>
                    <a:pt x="28" y="11"/>
                    <a:pt x="23" y="11"/>
                  </a:cubicBezTo>
                  <a:cubicBezTo>
                    <a:pt x="18" y="11"/>
                    <a:pt x="13" y="14"/>
                    <a:pt x="13" y="19"/>
                  </a:cubicBezTo>
                  <a:cubicBezTo>
                    <a:pt x="13" y="24"/>
                    <a:pt x="18" y="25"/>
                    <a:pt x="24" y="26"/>
                  </a:cubicBezTo>
                  <a:cubicBezTo>
                    <a:pt x="37" y="27"/>
                    <a:pt x="48" y="30"/>
                    <a:pt x="48" y="44"/>
                  </a:cubicBezTo>
                  <a:cubicBezTo>
                    <a:pt x="48" y="58"/>
                    <a:pt x="36" y="62"/>
                    <a:pt x="24" y="62"/>
                  </a:cubicBezTo>
                  <a:cubicBezTo>
                    <a:pt x="12" y="62"/>
                    <a:pt x="0" y="57"/>
                    <a:pt x="0" y="44"/>
                  </a:cubicBezTo>
                  <a:lnTo>
                    <a:pt x="1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2" name="Freeform 20"/>
            <p:cNvSpPr>
              <a:spLocks/>
            </p:cNvSpPr>
            <p:nvPr userDrawn="1"/>
          </p:nvSpPr>
          <p:spPr bwMode="auto">
            <a:xfrm>
              <a:off x="2001" y="-389"/>
              <a:ext cx="104" cy="147"/>
            </a:xfrm>
            <a:custGeom>
              <a:avLst/>
              <a:gdLst>
                <a:gd name="T0" fmla="*/ 0 w 104"/>
                <a:gd name="T1" fmla="*/ 0 h 147"/>
                <a:gd name="T2" fmla="*/ 0 w 104"/>
                <a:gd name="T3" fmla="*/ 28 h 147"/>
                <a:gd name="T4" fmla="*/ 38 w 104"/>
                <a:gd name="T5" fmla="*/ 28 h 147"/>
                <a:gd name="T6" fmla="*/ 38 w 104"/>
                <a:gd name="T7" fmla="*/ 147 h 147"/>
                <a:gd name="T8" fmla="*/ 66 w 104"/>
                <a:gd name="T9" fmla="*/ 147 h 147"/>
                <a:gd name="T10" fmla="*/ 66 w 104"/>
                <a:gd name="T11" fmla="*/ 28 h 147"/>
                <a:gd name="T12" fmla="*/ 104 w 104"/>
                <a:gd name="T13" fmla="*/ 28 h 147"/>
                <a:gd name="T14" fmla="*/ 104 w 104"/>
                <a:gd name="T15" fmla="*/ 0 h 147"/>
                <a:gd name="T16" fmla="*/ 0 w 104"/>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7">
                  <a:moveTo>
                    <a:pt x="0" y="0"/>
                  </a:moveTo>
                  <a:lnTo>
                    <a:pt x="0" y="28"/>
                  </a:lnTo>
                  <a:lnTo>
                    <a:pt x="38" y="28"/>
                  </a:lnTo>
                  <a:lnTo>
                    <a:pt x="38" y="147"/>
                  </a:lnTo>
                  <a:lnTo>
                    <a:pt x="66" y="147"/>
                  </a:lnTo>
                  <a:lnTo>
                    <a:pt x="66" y="28"/>
                  </a:lnTo>
                  <a:lnTo>
                    <a:pt x="104" y="28"/>
                  </a:lnTo>
                  <a:lnTo>
                    <a:pt x="10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3" name="Freeform 21"/>
            <p:cNvSpPr>
              <a:spLocks/>
            </p:cNvSpPr>
            <p:nvPr userDrawn="1"/>
          </p:nvSpPr>
          <p:spPr bwMode="auto">
            <a:xfrm>
              <a:off x="2257" y="-391"/>
              <a:ext cx="119" cy="149"/>
            </a:xfrm>
            <a:custGeom>
              <a:avLst/>
              <a:gdLst>
                <a:gd name="T0" fmla="*/ 0 w 119"/>
                <a:gd name="T1" fmla="*/ 0 h 149"/>
                <a:gd name="T2" fmla="*/ 0 w 119"/>
                <a:gd name="T3" fmla="*/ 149 h 149"/>
                <a:gd name="T4" fmla="*/ 29 w 119"/>
                <a:gd name="T5" fmla="*/ 149 h 149"/>
                <a:gd name="T6" fmla="*/ 29 w 119"/>
                <a:gd name="T7" fmla="*/ 64 h 149"/>
                <a:gd name="T8" fmla="*/ 110 w 119"/>
                <a:gd name="T9" fmla="*/ 149 h 149"/>
                <a:gd name="T10" fmla="*/ 119 w 119"/>
                <a:gd name="T11" fmla="*/ 149 h 149"/>
                <a:gd name="T12" fmla="*/ 119 w 119"/>
                <a:gd name="T13" fmla="*/ 2 h 149"/>
                <a:gd name="T14" fmla="*/ 88 w 119"/>
                <a:gd name="T15" fmla="*/ 2 h 149"/>
                <a:gd name="T16" fmla="*/ 88 w 119"/>
                <a:gd name="T17" fmla="*/ 84 h 149"/>
                <a:gd name="T18" fmla="*/ 10 w 119"/>
                <a:gd name="T19" fmla="*/ 0 h 149"/>
                <a:gd name="T20" fmla="*/ 0 w 119"/>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49">
                  <a:moveTo>
                    <a:pt x="0" y="0"/>
                  </a:moveTo>
                  <a:lnTo>
                    <a:pt x="0" y="149"/>
                  </a:lnTo>
                  <a:lnTo>
                    <a:pt x="29" y="149"/>
                  </a:lnTo>
                  <a:lnTo>
                    <a:pt x="29" y="64"/>
                  </a:lnTo>
                  <a:lnTo>
                    <a:pt x="110" y="149"/>
                  </a:lnTo>
                  <a:lnTo>
                    <a:pt x="119" y="149"/>
                  </a:lnTo>
                  <a:lnTo>
                    <a:pt x="119" y="2"/>
                  </a:lnTo>
                  <a:lnTo>
                    <a:pt x="88" y="2"/>
                  </a:lnTo>
                  <a:lnTo>
                    <a:pt x="88" y="84"/>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4" name="Freeform 22"/>
            <p:cNvSpPr>
              <a:spLocks noEditPoints="1"/>
            </p:cNvSpPr>
            <p:nvPr userDrawn="1"/>
          </p:nvSpPr>
          <p:spPr bwMode="auto">
            <a:xfrm>
              <a:off x="2409" y="-389"/>
              <a:ext cx="121" cy="147"/>
            </a:xfrm>
            <a:custGeom>
              <a:avLst/>
              <a:gdLst>
                <a:gd name="T0" fmla="*/ 22 w 51"/>
                <a:gd name="T1" fmla="*/ 48 h 59"/>
                <a:gd name="T2" fmla="*/ 38 w 51"/>
                <a:gd name="T3" fmla="*/ 29 h 59"/>
                <a:gd name="T4" fmla="*/ 22 w 51"/>
                <a:gd name="T5" fmla="*/ 11 h 59"/>
                <a:gd name="T6" fmla="*/ 12 w 51"/>
                <a:gd name="T7" fmla="*/ 11 h 59"/>
                <a:gd name="T8" fmla="*/ 12 w 51"/>
                <a:gd name="T9" fmla="*/ 48 h 59"/>
                <a:gd name="T10" fmla="*/ 22 w 51"/>
                <a:gd name="T11" fmla="*/ 48 h 59"/>
                <a:gd name="T12" fmla="*/ 22 w 51"/>
                <a:gd name="T13" fmla="*/ 0 h 59"/>
                <a:gd name="T14" fmla="*/ 51 w 51"/>
                <a:gd name="T15" fmla="*/ 29 h 59"/>
                <a:gd name="T16" fmla="*/ 22 w 51"/>
                <a:gd name="T17" fmla="*/ 59 h 59"/>
                <a:gd name="T18" fmla="*/ 0 w 51"/>
                <a:gd name="T19" fmla="*/ 59 h 59"/>
                <a:gd name="T20" fmla="*/ 0 w 51"/>
                <a:gd name="T21" fmla="*/ 0 h 59"/>
                <a:gd name="T22" fmla="*/ 22 w 51"/>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9">
                  <a:moveTo>
                    <a:pt x="22" y="48"/>
                  </a:moveTo>
                  <a:cubicBezTo>
                    <a:pt x="33" y="48"/>
                    <a:pt x="38" y="39"/>
                    <a:pt x="38" y="29"/>
                  </a:cubicBezTo>
                  <a:cubicBezTo>
                    <a:pt x="38" y="20"/>
                    <a:pt x="33" y="11"/>
                    <a:pt x="22" y="11"/>
                  </a:cubicBezTo>
                  <a:cubicBezTo>
                    <a:pt x="12" y="11"/>
                    <a:pt x="12" y="11"/>
                    <a:pt x="12" y="11"/>
                  </a:cubicBezTo>
                  <a:cubicBezTo>
                    <a:pt x="12" y="48"/>
                    <a:pt x="12" y="48"/>
                    <a:pt x="12" y="48"/>
                  </a:cubicBezTo>
                  <a:lnTo>
                    <a:pt x="22" y="48"/>
                  </a:lnTo>
                  <a:close/>
                  <a:moveTo>
                    <a:pt x="22" y="0"/>
                  </a:moveTo>
                  <a:cubicBezTo>
                    <a:pt x="41" y="0"/>
                    <a:pt x="51" y="14"/>
                    <a:pt x="51" y="29"/>
                  </a:cubicBezTo>
                  <a:cubicBezTo>
                    <a:pt x="51" y="44"/>
                    <a:pt x="41" y="59"/>
                    <a:pt x="22" y="59"/>
                  </a:cubicBezTo>
                  <a:cubicBezTo>
                    <a:pt x="0" y="59"/>
                    <a:pt x="0" y="59"/>
                    <a:pt x="0" y="59"/>
                  </a:cubicBezTo>
                  <a:cubicBezTo>
                    <a:pt x="0" y="0"/>
                    <a:pt x="0" y="0"/>
                    <a:pt x="0"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5" name="Freeform 23"/>
            <p:cNvSpPr>
              <a:spLocks noEditPoints="1"/>
            </p:cNvSpPr>
            <p:nvPr userDrawn="1"/>
          </p:nvSpPr>
          <p:spPr bwMode="auto">
            <a:xfrm>
              <a:off x="2537" y="-391"/>
              <a:ext cx="140" cy="149"/>
            </a:xfrm>
            <a:custGeom>
              <a:avLst/>
              <a:gdLst>
                <a:gd name="T0" fmla="*/ 72 w 140"/>
                <a:gd name="T1" fmla="*/ 27 h 149"/>
                <a:gd name="T2" fmla="*/ 100 w 140"/>
                <a:gd name="T3" fmla="*/ 97 h 149"/>
                <a:gd name="T4" fmla="*/ 41 w 140"/>
                <a:gd name="T5" fmla="*/ 97 h 149"/>
                <a:gd name="T6" fmla="*/ 72 w 140"/>
                <a:gd name="T7" fmla="*/ 27 h 149"/>
                <a:gd name="T8" fmla="*/ 67 w 140"/>
                <a:gd name="T9" fmla="*/ 0 h 149"/>
                <a:gd name="T10" fmla="*/ 0 w 140"/>
                <a:gd name="T11" fmla="*/ 146 h 149"/>
                <a:gd name="T12" fmla="*/ 0 w 140"/>
                <a:gd name="T13" fmla="*/ 149 h 149"/>
                <a:gd name="T14" fmla="*/ 19 w 140"/>
                <a:gd name="T15" fmla="*/ 149 h 149"/>
                <a:gd name="T16" fmla="*/ 36 w 140"/>
                <a:gd name="T17" fmla="*/ 111 h 149"/>
                <a:gd name="T18" fmla="*/ 107 w 140"/>
                <a:gd name="T19" fmla="*/ 111 h 149"/>
                <a:gd name="T20" fmla="*/ 124 w 140"/>
                <a:gd name="T21" fmla="*/ 149 h 149"/>
                <a:gd name="T22" fmla="*/ 140 w 140"/>
                <a:gd name="T23" fmla="*/ 149 h 149"/>
                <a:gd name="T24" fmla="*/ 140 w 140"/>
                <a:gd name="T25" fmla="*/ 146 h 149"/>
                <a:gd name="T26" fmla="*/ 74 w 140"/>
                <a:gd name="T27" fmla="*/ 0 h 149"/>
                <a:gd name="T28" fmla="*/ 67 w 140"/>
                <a:gd name="T2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49">
                  <a:moveTo>
                    <a:pt x="72" y="27"/>
                  </a:moveTo>
                  <a:lnTo>
                    <a:pt x="100" y="97"/>
                  </a:lnTo>
                  <a:lnTo>
                    <a:pt x="41" y="97"/>
                  </a:lnTo>
                  <a:lnTo>
                    <a:pt x="72" y="27"/>
                  </a:lnTo>
                  <a:close/>
                  <a:moveTo>
                    <a:pt x="67" y="0"/>
                  </a:moveTo>
                  <a:lnTo>
                    <a:pt x="0" y="146"/>
                  </a:lnTo>
                  <a:lnTo>
                    <a:pt x="0" y="149"/>
                  </a:lnTo>
                  <a:lnTo>
                    <a:pt x="19" y="149"/>
                  </a:lnTo>
                  <a:lnTo>
                    <a:pt x="36" y="111"/>
                  </a:lnTo>
                  <a:lnTo>
                    <a:pt x="107" y="111"/>
                  </a:lnTo>
                  <a:lnTo>
                    <a:pt x="124" y="149"/>
                  </a:lnTo>
                  <a:lnTo>
                    <a:pt x="140" y="149"/>
                  </a:lnTo>
                  <a:lnTo>
                    <a:pt x="140" y="146"/>
                  </a:lnTo>
                  <a:lnTo>
                    <a:pt x="74"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6" name="Freeform 24"/>
            <p:cNvSpPr>
              <a:spLocks/>
            </p:cNvSpPr>
            <p:nvPr userDrawn="1"/>
          </p:nvSpPr>
          <p:spPr bwMode="auto">
            <a:xfrm>
              <a:off x="2685" y="-391"/>
              <a:ext cx="140" cy="151"/>
            </a:xfrm>
            <a:custGeom>
              <a:avLst/>
              <a:gdLst>
                <a:gd name="T0" fmla="*/ 30 w 59"/>
                <a:gd name="T1" fmla="*/ 0 h 61"/>
                <a:gd name="T2" fmla="*/ 56 w 59"/>
                <a:gd name="T3" fmla="*/ 18 h 61"/>
                <a:gd name="T4" fmla="*/ 49 w 59"/>
                <a:gd name="T5" fmla="*/ 18 h 61"/>
                <a:gd name="T6" fmla="*/ 30 w 59"/>
                <a:gd name="T7" fmla="*/ 6 h 61"/>
                <a:gd name="T8" fmla="*/ 7 w 59"/>
                <a:gd name="T9" fmla="*/ 30 h 61"/>
                <a:gd name="T10" fmla="*/ 30 w 59"/>
                <a:gd name="T11" fmla="*/ 54 h 61"/>
                <a:gd name="T12" fmla="*/ 52 w 59"/>
                <a:gd name="T13" fmla="*/ 35 h 61"/>
                <a:gd name="T14" fmla="*/ 31 w 59"/>
                <a:gd name="T15" fmla="*/ 35 h 61"/>
                <a:gd name="T16" fmla="*/ 31 w 59"/>
                <a:gd name="T17" fmla="*/ 29 h 61"/>
                <a:gd name="T18" fmla="*/ 58 w 59"/>
                <a:gd name="T19" fmla="*/ 29 h 61"/>
                <a:gd name="T20" fmla="*/ 56 w 59"/>
                <a:gd name="T21" fmla="*/ 44 h 61"/>
                <a:gd name="T22" fmla="*/ 30 w 59"/>
                <a:gd name="T23" fmla="*/ 61 h 61"/>
                <a:gd name="T24" fmla="*/ 0 w 59"/>
                <a:gd name="T25" fmla="*/ 30 h 61"/>
                <a:gd name="T26" fmla="*/ 30 w 59"/>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1">
                  <a:moveTo>
                    <a:pt x="30" y="0"/>
                  </a:moveTo>
                  <a:cubicBezTo>
                    <a:pt x="41" y="0"/>
                    <a:pt x="53" y="5"/>
                    <a:pt x="56" y="18"/>
                  </a:cubicBezTo>
                  <a:cubicBezTo>
                    <a:pt x="49" y="18"/>
                    <a:pt x="49" y="18"/>
                    <a:pt x="49" y="18"/>
                  </a:cubicBezTo>
                  <a:cubicBezTo>
                    <a:pt x="46" y="9"/>
                    <a:pt x="39" y="6"/>
                    <a:pt x="30" y="6"/>
                  </a:cubicBezTo>
                  <a:cubicBezTo>
                    <a:pt x="16" y="6"/>
                    <a:pt x="7" y="17"/>
                    <a:pt x="7" y="30"/>
                  </a:cubicBezTo>
                  <a:cubicBezTo>
                    <a:pt x="7" y="44"/>
                    <a:pt x="16" y="54"/>
                    <a:pt x="30" y="54"/>
                  </a:cubicBezTo>
                  <a:cubicBezTo>
                    <a:pt x="42" y="54"/>
                    <a:pt x="51" y="48"/>
                    <a:pt x="52" y="35"/>
                  </a:cubicBezTo>
                  <a:cubicBezTo>
                    <a:pt x="31" y="35"/>
                    <a:pt x="31" y="35"/>
                    <a:pt x="31" y="35"/>
                  </a:cubicBezTo>
                  <a:cubicBezTo>
                    <a:pt x="31" y="29"/>
                    <a:pt x="31" y="29"/>
                    <a:pt x="31" y="29"/>
                  </a:cubicBezTo>
                  <a:cubicBezTo>
                    <a:pt x="58" y="29"/>
                    <a:pt x="58" y="29"/>
                    <a:pt x="58" y="29"/>
                  </a:cubicBezTo>
                  <a:cubicBezTo>
                    <a:pt x="59" y="34"/>
                    <a:pt x="58" y="40"/>
                    <a:pt x="56" y="44"/>
                  </a:cubicBezTo>
                  <a:cubicBezTo>
                    <a:pt x="52" y="55"/>
                    <a:pt x="42" y="61"/>
                    <a:pt x="30" y="61"/>
                  </a:cubicBezTo>
                  <a:cubicBezTo>
                    <a:pt x="13" y="61"/>
                    <a:pt x="0" y="49"/>
                    <a:pt x="0" y="30"/>
                  </a:cubicBezTo>
                  <a:cubicBezTo>
                    <a:pt x="0" y="12"/>
                    <a:pt x="13"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7" name="Freeform 25"/>
            <p:cNvSpPr>
              <a:spLocks/>
            </p:cNvSpPr>
            <p:nvPr userDrawn="1"/>
          </p:nvSpPr>
          <p:spPr bwMode="auto">
            <a:xfrm>
              <a:off x="2851" y="-389"/>
              <a:ext cx="83" cy="147"/>
            </a:xfrm>
            <a:custGeom>
              <a:avLst/>
              <a:gdLst>
                <a:gd name="T0" fmla="*/ 0 w 83"/>
                <a:gd name="T1" fmla="*/ 0 h 147"/>
                <a:gd name="T2" fmla="*/ 0 w 83"/>
                <a:gd name="T3" fmla="*/ 147 h 147"/>
                <a:gd name="T4" fmla="*/ 83 w 83"/>
                <a:gd name="T5" fmla="*/ 147 h 147"/>
                <a:gd name="T6" fmla="*/ 83 w 83"/>
                <a:gd name="T7" fmla="*/ 132 h 147"/>
                <a:gd name="T8" fmla="*/ 16 w 83"/>
                <a:gd name="T9" fmla="*/ 132 h 147"/>
                <a:gd name="T10" fmla="*/ 16 w 83"/>
                <a:gd name="T11" fmla="*/ 77 h 147"/>
                <a:gd name="T12" fmla="*/ 78 w 83"/>
                <a:gd name="T13" fmla="*/ 77 h 147"/>
                <a:gd name="T14" fmla="*/ 78 w 83"/>
                <a:gd name="T15" fmla="*/ 62 h 147"/>
                <a:gd name="T16" fmla="*/ 16 w 83"/>
                <a:gd name="T17" fmla="*/ 62 h 147"/>
                <a:gd name="T18" fmla="*/ 16 w 83"/>
                <a:gd name="T19" fmla="*/ 15 h 147"/>
                <a:gd name="T20" fmla="*/ 80 w 83"/>
                <a:gd name="T21" fmla="*/ 15 h 147"/>
                <a:gd name="T22" fmla="*/ 80 w 83"/>
                <a:gd name="T23" fmla="*/ 0 h 147"/>
                <a:gd name="T24" fmla="*/ 0 w 83"/>
                <a:gd name="T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47">
                  <a:moveTo>
                    <a:pt x="0" y="0"/>
                  </a:moveTo>
                  <a:lnTo>
                    <a:pt x="0" y="147"/>
                  </a:lnTo>
                  <a:lnTo>
                    <a:pt x="83" y="147"/>
                  </a:lnTo>
                  <a:lnTo>
                    <a:pt x="83" y="132"/>
                  </a:lnTo>
                  <a:lnTo>
                    <a:pt x="16" y="132"/>
                  </a:lnTo>
                  <a:lnTo>
                    <a:pt x="16" y="77"/>
                  </a:lnTo>
                  <a:lnTo>
                    <a:pt x="78" y="77"/>
                  </a:lnTo>
                  <a:lnTo>
                    <a:pt x="78" y="62"/>
                  </a:lnTo>
                  <a:lnTo>
                    <a:pt x="16" y="62"/>
                  </a:lnTo>
                  <a:lnTo>
                    <a:pt x="16" y="15"/>
                  </a:lnTo>
                  <a:lnTo>
                    <a:pt x="80" y="15"/>
                  </a:lnTo>
                  <a:lnTo>
                    <a:pt x="8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8" name="Freeform 26"/>
            <p:cNvSpPr>
              <a:spLocks/>
            </p:cNvSpPr>
            <p:nvPr userDrawn="1"/>
          </p:nvSpPr>
          <p:spPr bwMode="auto">
            <a:xfrm>
              <a:off x="2965" y="-391"/>
              <a:ext cx="114" cy="149"/>
            </a:xfrm>
            <a:custGeom>
              <a:avLst/>
              <a:gdLst>
                <a:gd name="T0" fmla="*/ 0 w 114"/>
                <a:gd name="T1" fmla="*/ 0 h 149"/>
                <a:gd name="T2" fmla="*/ 0 w 114"/>
                <a:gd name="T3" fmla="*/ 149 h 149"/>
                <a:gd name="T4" fmla="*/ 16 w 114"/>
                <a:gd name="T5" fmla="*/ 149 h 149"/>
                <a:gd name="T6" fmla="*/ 16 w 114"/>
                <a:gd name="T7" fmla="*/ 77 h 149"/>
                <a:gd name="T8" fmla="*/ 16 w 114"/>
                <a:gd name="T9" fmla="*/ 37 h 149"/>
                <a:gd name="T10" fmla="*/ 106 w 114"/>
                <a:gd name="T11" fmla="*/ 149 h 149"/>
                <a:gd name="T12" fmla="*/ 114 w 114"/>
                <a:gd name="T13" fmla="*/ 149 h 149"/>
                <a:gd name="T14" fmla="*/ 114 w 114"/>
                <a:gd name="T15" fmla="*/ 2 h 149"/>
                <a:gd name="T16" fmla="*/ 97 w 114"/>
                <a:gd name="T17" fmla="*/ 2 h 149"/>
                <a:gd name="T18" fmla="*/ 97 w 114"/>
                <a:gd name="T19" fmla="*/ 69 h 149"/>
                <a:gd name="T20" fmla="*/ 97 w 114"/>
                <a:gd name="T21" fmla="*/ 114 h 149"/>
                <a:gd name="T22" fmla="*/ 7 w 114"/>
                <a:gd name="T23" fmla="*/ 0 h 149"/>
                <a:gd name="T24" fmla="*/ 0 w 114"/>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9">
                  <a:moveTo>
                    <a:pt x="0" y="0"/>
                  </a:moveTo>
                  <a:lnTo>
                    <a:pt x="0" y="149"/>
                  </a:lnTo>
                  <a:lnTo>
                    <a:pt x="16" y="149"/>
                  </a:lnTo>
                  <a:lnTo>
                    <a:pt x="16" y="77"/>
                  </a:lnTo>
                  <a:lnTo>
                    <a:pt x="16" y="37"/>
                  </a:lnTo>
                  <a:lnTo>
                    <a:pt x="106" y="149"/>
                  </a:lnTo>
                  <a:lnTo>
                    <a:pt x="114" y="149"/>
                  </a:lnTo>
                  <a:lnTo>
                    <a:pt x="114" y="2"/>
                  </a:lnTo>
                  <a:lnTo>
                    <a:pt x="97" y="2"/>
                  </a:lnTo>
                  <a:lnTo>
                    <a:pt x="97" y="69"/>
                  </a:lnTo>
                  <a:lnTo>
                    <a:pt x="97" y="114"/>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9" name="Freeform 27"/>
            <p:cNvSpPr>
              <a:spLocks/>
            </p:cNvSpPr>
            <p:nvPr userDrawn="1"/>
          </p:nvSpPr>
          <p:spPr bwMode="auto">
            <a:xfrm>
              <a:off x="3107" y="-391"/>
              <a:ext cx="135" cy="151"/>
            </a:xfrm>
            <a:custGeom>
              <a:avLst/>
              <a:gdLst>
                <a:gd name="T0" fmla="*/ 30 w 57"/>
                <a:gd name="T1" fmla="*/ 0 h 61"/>
                <a:gd name="T2" fmla="*/ 56 w 57"/>
                <a:gd name="T3" fmla="*/ 19 h 61"/>
                <a:gd name="T4" fmla="*/ 50 w 57"/>
                <a:gd name="T5" fmla="*/ 19 h 61"/>
                <a:gd name="T6" fmla="*/ 30 w 57"/>
                <a:gd name="T7" fmla="*/ 6 h 61"/>
                <a:gd name="T8" fmla="*/ 7 w 57"/>
                <a:gd name="T9" fmla="*/ 30 h 61"/>
                <a:gd name="T10" fmla="*/ 30 w 57"/>
                <a:gd name="T11" fmla="*/ 54 h 61"/>
                <a:gd name="T12" fmla="*/ 50 w 57"/>
                <a:gd name="T13" fmla="*/ 41 h 61"/>
                <a:gd name="T14" fmla="*/ 57 w 57"/>
                <a:gd name="T15" fmla="*/ 41 h 61"/>
                <a:gd name="T16" fmla="*/ 30 w 57"/>
                <a:gd name="T17" fmla="*/ 61 h 61"/>
                <a:gd name="T18" fmla="*/ 0 w 57"/>
                <a:gd name="T19" fmla="*/ 30 h 61"/>
                <a:gd name="T20" fmla="*/ 30 w 57"/>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1">
                  <a:moveTo>
                    <a:pt x="30" y="0"/>
                  </a:moveTo>
                  <a:cubicBezTo>
                    <a:pt x="41" y="0"/>
                    <a:pt x="53" y="6"/>
                    <a:pt x="56" y="19"/>
                  </a:cubicBezTo>
                  <a:cubicBezTo>
                    <a:pt x="50" y="19"/>
                    <a:pt x="50" y="19"/>
                    <a:pt x="50" y="19"/>
                  </a:cubicBezTo>
                  <a:cubicBezTo>
                    <a:pt x="46" y="10"/>
                    <a:pt x="39" y="6"/>
                    <a:pt x="30" y="6"/>
                  </a:cubicBezTo>
                  <a:cubicBezTo>
                    <a:pt x="16" y="6"/>
                    <a:pt x="7" y="17"/>
                    <a:pt x="7" y="30"/>
                  </a:cubicBezTo>
                  <a:cubicBezTo>
                    <a:pt x="7" y="44"/>
                    <a:pt x="16" y="54"/>
                    <a:pt x="30" y="54"/>
                  </a:cubicBezTo>
                  <a:cubicBezTo>
                    <a:pt x="39" y="54"/>
                    <a:pt x="47" y="50"/>
                    <a:pt x="50" y="41"/>
                  </a:cubicBezTo>
                  <a:cubicBezTo>
                    <a:pt x="57" y="41"/>
                    <a:pt x="57" y="41"/>
                    <a:pt x="57" y="41"/>
                  </a:cubicBezTo>
                  <a:cubicBezTo>
                    <a:pt x="53" y="54"/>
                    <a:pt x="42" y="61"/>
                    <a:pt x="30" y="61"/>
                  </a:cubicBezTo>
                  <a:cubicBezTo>
                    <a:pt x="13" y="61"/>
                    <a:pt x="0" y="49"/>
                    <a:pt x="0" y="30"/>
                  </a:cubicBezTo>
                  <a:cubicBezTo>
                    <a:pt x="0" y="12"/>
                    <a:pt x="13"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20" name="Freeform 28"/>
            <p:cNvSpPr>
              <a:spLocks/>
            </p:cNvSpPr>
            <p:nvPr userDrawn="1"/>
          </p:nvSpPr>
          <p:spPr bwMode="auto">
            <a:xfrm>
              <a:off x="3249" y="-389"/>
              <a:ext cx="119" cy="147"/>
            </a:xfrm>
            <a:custGeom>
              <a:avLst/>
              <a:gdLst>
                <a:gd name="T0" fmla="*/ 102 w 119"/>
                <a:gd name="T1" fmla="*/ 0 h 147"/>
                <a:gd name="T2" fmla="*/ 81 w 119"/>
                <a:gd name="T3" fmla="*/ 35 h 147"/>
                <a:gd name="T4" fmla="*/ 62 w 119"/>
                <a:gd name="T5" fmla="*/ 70 h 147"/>
                <a:gd name="T6" fmla="*/ 60 w 119"/>
                <a:gd name="T7" fmla="*/ 70 h 147"/>
                <a:gd name="T8" fmla="*/ 41 w 119"/>
                <a:gd name="T9" fmla="*/ 33 h 147"/>
                <a:gd name="T10" fmla="*/ 19 w 119"/>
                <a:gd name="T11" fmla="*/ 0 h 147"/>
                <a:gd name="T12" fmla="*/ 0 w 119"/>
                <a:gd name="T13" fmla="*/ 0 h 147"/>
                <a:gd name="T14" fmla="*/ 0 w 119"/>
                <a:gd name="T15" fmla="*/ 3 h 147"/>
                <a:gd name="T16" fmla="*/ 53 w 119"/>
                <a:gd name="T17" fmla="*/ 87 h 147"/>
                <a:gd name="T18" fmla="*/ 53 w 119"/>
                <a:gd name="T19" fmla="*/ 147 h 147"/>
                <a:gd name="T20" fmla="*/ 69 w 119"/>
                <a:gd name="T21" fmla="*/ 147 h 147"/>
                <a:gd name="T22" fmla="*/ 69 w 119"/>
                <a:gd name="T23" fmla="*/ 87 h 147"/>
                <a:gd name="T24" fmla="*/ 119 w 119"/>
                <a:gd name="T25" fmla="*/ 3 h 147"/>
                <a:gd name="T26" fmla="*/ 119 w 119"/>
                <a:gd name="T27" fmla="*/ 0 h 147"/>
                <a:gd name="T28" fmla="*/ 102 w 119"/>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47">
                  <a:moveTo>
                    <a:pt x="102" y="0"/>
                  </a:moveTo>
                  <a:lnTo>
                    <a:pt x="81" y="35"/>
                  </a:lnTo>
                  <a:lnTo>
                    <a:pt x="62" y="70"/>
                  </a:lnTo>
                  <a:lnTo>
                    <a:pt x="60" y="70"/>
                  </a:lnTo>
                  <a:lnTo>
                    <a:pt x="41" y="33"/>
                  </a:lnTo>
                  <a:lnTo>
                    <a:pt x="19" y="0"/>
                  </a:lnTo>
                  <a:lnTo>
                    <a:pt x="0" y="0"/>
                  </a:lnTo>
                  <a:lnTo>
                    <a:pt x="0" y="3"/>
                  </a:lnTo>
                  <a:lnTo>
                    <a:pt x="53" y="87"/>
                  </a:lnTo>
                  <a:lnTo>
                    <a:pt x="53" y="147"/>
                  </a:lnTo>
                  <a:lnTo>
                    <a:pt x="69" y="147"/>
                  </a:lnTo>
                  <a:lnTo>
                    <a:pt x="69" y="87"/>
                  </a:lnTo>
                  <a:lnTo>
                    <a:pt x="119" y="3"/>
                  </a:lnTo>
                  <a:lnTo>
                    <a:pt x="119" y="0"/>
                  </a:ln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21" name="Freeform 29"/>
            <p:cNvSpPr>
              <a:spLocks/>
            </p:cNvSpPr>
            <p:nvPr userDrawn="1"/>
          </p:nvSpPr>
          <p:spPr bwMode="auto">
            <a:xfrm>
              <a:off x="2098" y="-391"/>
              <a:ext cx="143" cy="149"/>
            </a:xfrm>
            <a:custGeom>
              <a:avLst/>
              <a:gdLst>
                <a:gd name="T0" fmla="*/ 64 w 143"/>
                <a:gd name="T1" fmla="*/ 0 h 149"/>
                <a:gd name="T2" fmla="*/ 0 w 143"/>
                <a:gd name="T3" fmla="*/ 144 h 149"/>
                <a:gd name="T4" fmla="*/ 0 w 143"/>
                <a:gd name="T5" fmla="*/ 149 h 149"/>
                <a:gd name="T6" fmla="*/ 31 w 143"/>
                <a:gd name="T7" fmla="*/ 149 h 149"/>
                <a:gd name="T8" fmla="*/ 72 w 143"/>
                <a:gd name="T9" fmla="*/ 49 h 149"/>
                <a:gd name="T10" fmla="*/ 112 w 143"/>
                <a:gd name="T11" fmla="*/ 149 h 149"/>
                <a:gd name="T12" fmla="*/ 143 w 143"/>
                <a:gd name="T13" fmla="*/ 149 h 149"/>
                <a:gd name="T14" fmla="*/ 143 w 143"/>
                <a:gd name="T15" fmla="*/ 144 h 149"/>
                <a:gd name="T16" fmla="*/ 79 w 143"/>
                <a:gd name="T17" fmla="*/ 0 h 149"/>
                <a:gd name="T18" fmla="*/ 64 w 143"/>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9">
                  <a:moveTo>
                    <a:pt x="64" y="0"/>
                  </a:moveTo>
                  <a:lnTo>
                    <a:pt x="0" y="144"/>
                  </a:lnTo>
                  <a:lnTo>
                    <a:pt x="0" y="149"/>
                  </a:lnTo>
                  <a:lnTo>
                    <a:pt x="31" y="149"/>
                  </a:lnTo>
                  <a:lnTo>
                    <a:pt x="72" y="49"/>
                  </a:lnTo>
                  <a:lnTo>
                    <a:pt x="112" y="149"/>
                  </a:lnTo>
                  <a:lnTo>
                    <a:pt x="143" y="149"/>
                  </a:lnTo>
                  <a:lnTo>
                    <a:pt x="143" y="144"/>
                  </a:lnTo>
                  <a:lnTo>
                    <a:pt x="79"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grpSp>
      <p:sp>
        <p:nvSpPr>
          <p:cNvPr id="26" name="Picture Placeholder 25"/>
          <p:cNvSpPr>
            <a:spLocks noGrp="1"/>
          </p:cNvSpPr>
          <p:nvPr>
            <p:ph type="pic" sz="quarter" idx="14" hasCustomPrompt="1"/>
          </p:nvPr>
        </p:nvSpPr>
        <p:spPr>
          <a:xfrm>
            <a:off x="9791374" y="607713"/>
            <a:ext cx="2715392" cy="1296000"/>
          </a:xfrm>
        </p:spPr>
        <p:txBody>
          <a:bodyPr/>
          <a:lstStyle>
            <a:lvl1pPr>
              <a:defRPr sz="1000">
                <a:solidFill>
                  <a:schemeClr val="tx2"/>
                </a:solidFill>
              </a:defRPr>
            </a:lvl1pPr>
          </a:lstStyle>
          <a:p>
            <a:r>
              <a:rPr lang="en-GB"/>
              <a:t>Client logo</a:t>
            </a:r>
          </a:p>
        </p:txBody>
      </p:sp>
      <p:cxnSp>
        <p:nvCxnSpPr>
          <p:cNvPr id="27" name="Straight Connector 26"/>
          <p:cNvCxnSpPr/>
          <p:nvPr userDrawn="1"/>
        </p:nvCxnSpPr>
        <p:spPr>
          <a:xfrm>
            <a:off x="947952" y="3152831"/>
            <a:ext cx="34621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864803" y="3152831"/>
            <a:ext cx="34621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 Placeholder 8"/>
          <p:cNvSpPr>
            <a:spLocks noGrp="1"/>
          </p:cNvSpPr>
          <p:nvPr>
            <p:ph type="body" sz="quarter" idx="15" hasCustomPrompt="1"/>
          </p:nvPr>
        </p:nvSpPr>
        <p:spPr>
          <a:xfrm>
            <a:off x="947951" y="1599020"/>
            <a:ext cx="7427080" cy="1393530"/>
          </a:xfrm>
        </p:spPr>
        <p:txBody>
          <a:bodyPr/>
          <a:lstStyle>
            <a:lvl1pPr>
              <a:lnSpc>
                <a:spcPct val="95000"/>
              </a:lnSpc>
              <a:spcBef>
                <a:spcPts val="0"/>
              </a:spcBef>
              <a:defRPr sz="1800" b="1" baseline="0">
                <a:solidFill>
                  <a:schemeClr val="tx2"/>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standfirst text</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8"/>
          <p:cNvSpPr>
            <a:spLocks noGrp="1"/>
          </p:cNvSpPr>
          <p:nvPr>
            <p:ph type="body" sz="quarter" idx="16"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284817425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Displa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924203" y="7008172"/>
            <a:ext cx="3024664" cy="402567"/>
          </a:xfrm>
          <a:prstGeom prst="rect">
            <a:avLst/>
          </a:prstGeom>
        </p:spPr>
        <p:txBody>
          <a:bodyPr/>
          <a:lstStyle/>
          <a:p>
            <a:endParaRPr lang="en-GB"/>
          </a:p>
        </p:txBody>
      </p:sp>
      <p:sp>
        <p:nvSpPr>
          <p:cNvPr id="4" name="Slide Number Placeholder 3"/>
          <p:cNvSpPr>
            <a:spLocks noGrp="1"/>
          </p:cNvSpPr>
          <p:nvPr>
            <p:ph type="sldNum" sz="quarter" idx="11"/>
          </p:nvPr>
        </p:nvSpPr>
        <p:spPr/>
        <p:txBody>
          <a:bodyPr/>
          <a:lstStyle/>
          <a:p>
            <a:fld id="{717B7863-DFF3-4F39-83A2-3C62F44E1578}" type="slidenum">
              <a:rPr lang="en-GB" smtClean="0"/>
              <a:pPr/>
              <a:t>‹#›</a:t>
            </a:fld>
            <a:endParaRPr lang="en-GB"/>
          </a:p>
        </p:txBody>
      </p:sp>
      <p:sp>
        <p:nvSpPr>
          <p:cNvPr id="5" name="Footer Placeholder 4"/>
          <p:cNvSpPr>
            <a:spLocks noGrp="1"/>
          </p:cNvSpPr>
          <p:nvPr>
            <p:ph type="ftr" sz="quarter" idx="12"/>
          </p:nvPr>
        </p:nvSpPr>
        <p:spPr>
          <a:xfrm>
            <a:off x="947953" y="6979163"/>
            <a:ext cx="5773523" cy="90000"/>
          </a:xfrm>
          <a:prstGeom prst="rect">
            <a:avLst/>
          </a:prstGeom>
        </p:spPr>
        <p:txBody>
          <a:bodyPr/>
          <a:lstStyle/>
          <a:p>
            <a:endParaRPr lang="en-GB"/>
          </a:p>
        </p:txBody>
      </p:sp>
      <p:sp>
        <p:nvSpPr>
          <p:cNvPr id="6" name="TextBox 5"/>
          <p:cNvSpPr txBox="1"/>
          <p:nvPr userDrawn="1"/>
        </p:nvSpPr>
        <p:spPr>
          <a:xfrm>
            <a:off x="1924283" y="-449670"/>
            <a:ext cx="9594385" cy="449670"/>
          </a:xfrm>
          <a:prstGeom prst="rect">
            <a:avLst/>
          </a:prstGeom>
          <a:noFill/>
        </p:spPr>
        <p:txBody>
          <a:bodyPr wrap="square" lIns="0" tIns="0" rIns="0" bIns="36000" rtlCol="0" anchor="b" anchorCtr="0">
            <a:spAutoFit/>
          </a:bodyPr>
          <a:lstStyle/>
          <a:p>
            <a:pPr algn="ctr">
              <a:lnSpc>
                <a:spcPct val="121000"/>
              </a:lnSpc>
              <a:spcBef>
                <a:spcPts val="850"/>
              </a:spcBef>
            </a:pPr>
            <a:r>
              <a:rPr lang="en-GB" sz="800" spc="20"/>
              <a:t>White backround helps give contrast across logos, and avoids visual problems if they’re on a white background.</a:t>
            </a:r>
          </a:p>
          <a:p>
            <a:pPr algn="ctr">
              <a:lnSpc>
                <a:spcPct val="121000"/>
              </a:lnSpc>
              <a:spcBef>
                <a:spcPts val="850"/>
              </a:spcBef>
            </a:pPr>
            <a:r>
              <a:rPr lang="en-GB" sz="800" spc="20"/>
              <a:t>Adjust table structure to match rules to number of logos being displayed</a:t>
            </a:r>
          </a:p>
        </p:txBody>
      </p:sp>
      <p:sp>
        <p:nvSpPr>
          <p:cNvPr id="8" name="Text Placeholder 8"/>
          <p:cNvSpPr>
            <a:spLocks noGrp="1"/>
          </p:cNvSpPr>
          <p:nvPr>
            <p:ph type="body" sz="quarter" idx="13"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346436105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grpSp>
        <p:nvGrpSpPr>
          <p:cNvPr id="8" name="Group 18"/>
          <p:cNvGrpSpPr>
            <a:grpSpLocks noChangeAspect="1"/>
          </p:cNvGrpSpPr>
          <p:nvPr userDrawn="1"/>
        </p:nvGrpSpPr>
        <p:grpSpPr bwMode="auto">
          <a:xfrm>
            <a:off x="10047705" y="6661150"/>
            <a:ext cx="2511738" cy="206504"/>
            <a:chOff x="1878" y="-394"/>
            <a:chExt cx="1490" cy="154"/>
          </a:xfrm>
          <a:solidFill>
            <a:schemeClr val="tx2"/>
          </a:solidFill>
        </p:grpSpPr>
        <p:sp>
          <p:nvSpPr>
            <p:cNvPr id="9" name="Freeform 19"/>
            <p:cNvSpPr>
              <a:spLocks/>
            </p:cNvSpPr>
            <p:nvPr userDrawn="1"/>
          </p:nvSpPr>
          <p:spPr bwMode="auto">
            <a:xfrm>
              <a:off x="1878" y="-394"/>
              <a:ext cx="114" cy="154"/>
            </a:xfrm>
            <a:custGeom>
              <a:avLst/>
              <a:gdLst>
                <a:gd name="T0" fmla="*/ 12 w 48"/>
                <a:gd name="T1" fmla="*/ 44 h 62"/>
                <a:gd name="T2" fmla="*/ 24 w 48"/>
                <a:gd name="T3" fmla="*/ 51 h 62"/>
                <a:gd name="T4" fmla="*/ 35 w 48"/>
                <a:gd name="T5" fmla="*/ 44 h 62"/>
                <a:gd name="T6" fmla="*/ 22 w 48"/>
                <a:gd name="T7" fmla="*/ 36 h 62"/>
                <a:gd name="T8" fmla="*/ 0 w 48"/>
                <a:gd name="T9" fmla="*/ 19 h 62"/>
                <a:gd name="T10" fmla="*/ 23 w 48"/>
                <a:gd name="T11" fmla="*/ 0 h 62"/>
                <a:gd name="T12" fmla="*/ 46 w 48"/>
                <a:gd name="T13" fmla="*/ 18 h 62"/>
                <a:gd name="T14" fmla="*/ 34 w 48"/>
                <a:gd name="T15" fmla="*/ 18 h 62"/>
                <a:gd name="T16" fmla="*/ 23 w 48"/>
                <a:gd name="T17" fmla="*/ 11 h 62"/>
                <a:gd name="T18" fmla="*/ 13 w 48"/>
                <a:gd name="T19" fmla="*/ 19 h 62"/>
                <a:gd name="T20" fmla="*/ 24 w 48"/>
                <a:gd name="T21" fmla="*/ 26 h 62"/>
                <a:gd name="T22" fmla="*/ 48 w 48"/>
                <a:gd name="T23" fmla="*/ 44 h 62"/>
                <a:gd name="T24" fmla="*/ 24 w 48"/>
                <a:gd name="T25" fmla="*/ 62 h 62"/>
                <a:gd name="T26" fmla="*/ 0 w 48"/>
                <a:gd name="T27" fmla="*/ 44 h 62"/>
                <a:gd name="T28" fmla="*/ 12 w 48"/>
                <a:gd name="T2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2">
                  <a:moveTo>
                    <a:pt x="12" y="44"/>
                  </a:moveTo>
                  <a:cubicBezTo>
                    <a:pt x="12" y="49"/>
                    <a:pt x="18" y="51"/>
                    <a:pt x="24" y="51"/>
                  </a:cubicBezTo>
                  <a:cubicBezTo>
                    <a:pt x="29" y="51"/>
                    <a:pt x="35" y="50"/>
                    <a:pt x="35" y="44"/>
                  </a:cubicBezTo>
                  <a:cubicBezTo>
                    <a:pt x="35" y="37"/>
                    <a:pt x="28" y="36"/>
                    <a:pt x="22" y="36"/>
                  </a:cubicBezTo>
                  <a:cubicBezTo>
                    <a:pt x="11" y="35"/>
                    <a:pt x="0" y="31"/>
                    <a:pt x="0" y="19"/>
                  </a:cubicBezTo>
                  <a:cubicBezTo>
                    <a:pt x="0" y="6"/>
                    <a:pt x="11" y="0"/>
                    <a:pt x="23" y="0"/>
                  </a:cubicBezTo>
                  <a:cubicBezTo>
                    <a:pt x="34" y="0"/>
                    <a:pt x="46" y="5"/>
                    <a:pt x="46" y="18"/>
                  </a:cubicBezTo>
                  <a:cubicBezTo>
                    <a:pt x="34" y="18"/>
                    <a:pt x="34" y="18"/>
                    <a:pt x="34" y="18"/>
                  </a:cubicBezTo>
                  <a:cubicBezTo>
                    <a:pt x="33" y="14"/>
                    <a:pt x="28" y="11"/>
                    <a:pt x="23" y="11"/>
                  </a:cubicBezTo>
                  <a:cubicBezTo>
                    <a:pt x="18" y="11"/>
                    <a:pt x="13" y="14"/>
                    <a:pt x="13" y="19"/>
                  </a:cubicBezTo>
                  <a:cubicBezTo>
                    <a:pt x="13" y="24"/>
                    <a:pt x="18" y="25"/>
                    <a:pt x="24" y="26"/>
                  </a:cubicBezTo>
                  <a:cubicBezTo>
                    <a:pt x="37" y="27"/>
                    <a:pt x="48" y="30"/>
                    <a:pt x="48" y="44"/>
                  </a:cubicBezTo>
                  <a:cubicBezTo>
                    <a:pt x="48" y="58"/>
                    <a:pt x="36" y="62"/>
                    <a:pt x="24" y="62"/>
                  </a:cubicBezTo>
                  <a:cubicBezTo>
                    <a:pt x="12" y="62"/>
                    <a:pt x="0" y="57"/>
                    <a:pt x="0" y="44"/>
                  </a:cubicBezTo>
                  <a:lnTo>
                    <a:pt x="1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0" name="Freeform 20"/>
            <p:cNvSpPr>
              <a:spLocks/>
            </p:cNvSpPr>
            <p:nvPr userDrawn="1"/>
          </p:nvSpPr>
          <p:spPr bwMode="auto">
            <a:xfrm>
              <a:off x="2001" y="-389"/>
              <a:ext cx="104" cy="147"/>
            </a:xfrm>
            <a:custGeom>
              <a:avLst/>
              <a:gdLst>
                <a:gd name="T0" fmla="*/ 0 w 104"/>
                <a:gd name="T1" fmla="*/ 0 h 147"/>
                <a:gd name="T2" fmla="*/ 0 w 104"/>
                <a:gd name="T3" fmla="*/ 28 h 147"/>
                <a:gd name="T4" fmla="*/ 38 w 104"/>
                <a:gd name="T5" fmla="*/ 28 h 147"/>
                <a:gd name="T6" fmla="*/ 38 w 104"/>
                <a:gd name="T7" fmla="*/ 147 h 147"/>
                <a:gd name="T8" fmla="*/ 66 w 104"/>
                <a:gd name="T9" fmla="*/ 147 h 147"/>
                <a:gd name="T10" fmla="*/ 66 w 104"/>
                <a:gd name="T11" fmla="*/ 28 h 147"/>
                <a:gd name="T12" fmla="*/ 104 w 104"/>
                <a:gd name="T13" fmla="*/ 28 h 147"/>
                <a:gd name="T14" fmla="*/ 104 w 104"/>
                <a:gd name="T15" fmla="*/ 0 h 147"/>
                <a:gd name="T16" fmla="*/ 0 w 104"/>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7">
                  <a:moveTo>
                    <a:pt x="0" y="0"/>
                  </a:moveTo>
                  <a:lnTo>
                    <a:pt x="0" y="28"/>
                  </a:lnTo>
                  <a:lnTo>
                    <a:pt x="38" y="28"/>
                  </a:lnTo>
                  <a:lnTo>
                    <a:pt x="38" y="147"/>
                  </a:lnTo>
                  <a:lnTo>
                    <a:pt x="66" y="147"/>
                  </a:lnTo>
                  <a:lnTo>
                    <a:pt x="66" y="28"/>
                  </a:lnTo>
                  <a:lnTo>
                    <a:pt x="104" y="28"/>
                  </a:lnTo>
                  <a:lnTo>
                    <a:pt x="10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1" name="Freeform 21"/>
            <p:cNvSpPr>
              <a:spLocks/>
            </p:cNvSpPr>
            <p:nvPr userDrawn="1"/>
          </p:nvSpPr>
          <p:spPr bwMode="auto">
            <a:xfrm>
              <a:off x="2257" y="-391"/>
              <a:ext cx="119" cy="149"/>
            </a:xfrm>
            <a:custGeom>
              <a:avLst/>
              <a:gdLst>
                <a:gd name="T0" fmla="*/ 0 w 119"/>
                <a:gd name="T1" fmla="*/ 0 h 149"/>
                <a:gd name="T2" fmla="*/ 0 w 119"/>
                <a:gd name="T3" fmla="*/ 149 h 149"/>
                <a:gd name="T4" fmla="*/ 29 w 119"/>
                <a:gd name="T5" fmla="*/ 149 h 149"/>
                <a:gd name="T6" fmla="*/ 29 w 119"/>
                <a:gd name="T7" fmla="*/ 64 h 149"/>
                <a:gd name="T8" fmla="*/ 110 w 119"/>
                <a:gd name="T9" fmla="*/ 149 h 149"/>
                <a:gd name="T10" fmla="*/ 119 w 119"/>
                <a:gd name="T11" fmla="*/ 149 h 149"/>
                <a:gd name="T12" fmla="*/ 119 w 119"/>
                <a:gd name="T13" fmla="*/ 2 h 149"/>
                <a:gd name="T14" fmla="*/ 88 w 119"/>
                <a:gd name="T15" fmla="*/ 2 h 149"/>
                <a:gd name="T16" fmla="*/ 88 w 119"/>
                <a:gd name="T17" fmla="*/ 84 h 149"/>
                <a:gd name="T18" fmla="*/ 10 w 119"/>
                <a:gd name="T19" fmla="*/ 0 h 149"/>
                <a:gd name="T20" fmla="*/ 0 w 119"/>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49">
                  <a:moveTo>
                    <a:pt x="0" y="0"/>
                  </a:moveTo>
                  <a:lnTo>
                    <a:pt x="0" y="149"/>
                  </a:lnTo>
                  <a:lnTo>
                    <a:pt x="29" y="149"/>
                  </a:lnTo>
                  <a:lnTo>
                    <a:pt x="29" y="64"/>
                  </a:lnTo>
                  <a:lnTo>
                    <a:pt x="110" y="149"/>
                  </a:lnTo>
                  <a:lnTo>
                    <a:pt x="119" y="149"/>
                  </a:lnTo>
                  <a:lnTo>
                    <a:pt x="119" y="2"/>
                  </a:lnTo>
                  <a:lnTo>
                    <a:pt x="88" y="2"/>
                  </a:lnTo>
                  <a:lnTo>
                    <a:pt x="88" y="84"/>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2" name="Freeform 22"/>
            <p:cNvSpPr>
              <a:spLocks noEditPoints="1"/>
            </p:cNvSpPr>
            <p:nvPr userDrawn="1"/>
          </p:nvSpPr>
          <p:spPr bwMode="auto">
            <a:xfrm>
              <a:off x="2409" y="-389"/>
              <a:ext cx="121" cy="147"/>
            </a:xfrm>
            <a:custGeom>
              <a:avLst/>
              <a:gdLst>
                <a:gd name="T0" fmla="*/ 22 w 51"/>
                <a:gd name="T1" fmla="*/ 48 h 59"/>
                <a:gd name="T2" fmla="*/ 38 w 51"/>
                <a:gd name="T3" fmla="*/ 29 h 59"/>
                <a:gd name="T4" fmla="*/ 22 w 51"/>
                <a:gd name="T5" fmla="*/ 11 h 59"/>
                <a:gd name="T6" fmla="*/ 12 w 51"/>
                <a:gd name="T7" fmla="*/ 11 h 59"/>
                <a:gd name="T8" fmla="*/ 12 w 51"/>
                <a:gd name="T9" fmla="*/ 48 h 59"/>
                <a:gd name="T10" fmla="*/ 22 w 51"/>
                <a:gd name="T11" fmla="*/ 48 h 59"/>
                <a:gd name="T12" fmla="*/ 22 w 51"/>
                <a:gd name="T13" fmla="*/ 0 h 59"/>
                <a:gd name="T14" fmla="*/ 51 w 51"/>
                <a:gd name="T15" fmla="*/ 29 h 59"/>
                <a:gd name="T16" fmla="*/ 22 w 51"/>
                <a:gd name="T17" fmla="*/ 59 h 59"/>
                <a:gd name="T18" fmla="*/ 0 w 51"/>
                <a:gd name="T19" fmla="*/ 59 h 59"/>
                <a:gd name="T20" fmla="*/ 0 w 51"/>
                <a:gd name="T21" fmla="*/ 0 h 59"/>
                <a:gd name="T22" fmla="*/ 22 w 51"/>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9">
                  <a:moveTo>
                    <a:pt x="22" y="48"/>
                  </a:moveTo>
                  <a:cubicBezTo>
                    <a:pt x="33" y="48"/>
                    <a:pt x="38" y="39"/>
                    <a:pt x="38" y="29"/>
                  </a:cubicBezTo>
                  <a:cubicBezTo>
                    <a:pt x="38" y="20"/>
                    <a:pt x="33" y="11"/>
                    <a:pt x="22" y="11"/>
                  </a:cubicBezTo>
                  <a:cubicBezTo>
                    <a:pt x="12" y="11"/>
                    <a:pt x="12" y="11"/>
                    <a:pt x="12" y="11"/>
                  </a:cubicBezTo>
                  <a:cubicBezTo>
                    <a:pt x="12" y="48"/>
                    <a:pt x="12" y="48"/>
                    <a:pt x="12" y="48"/>
                  </a:cubicBezTo>
                  <a:lnTo>
                    <a:pt x="22" y="48"/>
                  </a:lnTo>
                  <a:close/>
                  <a:moveTo>
                    <a:pt x="22" y="0"/>
                  </a:moveTo>
                  <a:cubicBezTo>
                    <a:pt x="41" y="0"/>
                    <a:pt x="51" y="14"/>
                    <a:pt x="51" y="29"/>
                  </a:cubicBezTo>
                  <a:cubicBezTo>
                    <a:pt x="51" y="44"/>
                    <a:pt x="41" y="59"/>
                    <a:pt x="22" y="59"/>
                  </a:cubicBezTo>
                  <a:cubicBezTo>
                    <a:pt x="0" y="59"/>
                    <a:pt x="0" y="59"/>
                    <a:pt x="0" y="59"/>
                  </a:cubicBezTo>
                  <a:cubicBezTo>
                    <a:pt x="0" y="0"/>
                    <a:pt x="0" y="0"/>
                    <a:pt x="0" y="0"/>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3" name="Freeform 23"/>
            <p:cNvSpPr>
              <a:spLocks noEditPoints="1"/>
            </p:cNvSpPr>
            <p:nvPr userDrawn="1"/>
          </p:nvSpPr>
          <p:spPr bwMode="auto">
            <a:xfrm>
              <a:off x="2537" y="-391"/>
              <a:ext cx="140" cy="149"/>
            </a:xfrm>
            <a:custGeom>
              <a:avLst/>
              <a:gdLst>
                <a:gd name="T0" fmla="*/ 72 w 140"/>
                <a:gd name="T1" fmla="*/ 27 h 149"/>
                <a:gd name="T2" fmla="*/ 100 w 140"/>
                <a:gd name="T3" fmla="*/ 97 h 149"/>
                <a:gd name="T4" fmla="*/ 41 w 140"/>
                <a:gd name="T5" fmla="*/ 97 h 149"/>
                <a:gd name="T6" fmla="*/ 72 w 140"/>
                <a:gd name="T7" fmla="*/ 27 h 149"/>
                <a:gd name="T8" fmla="*/ 67 w 140"/>
                <a:gd name="T9" fmla="*/ 0 h 149"/>
                <a:gd name="T10" fmla="*/ 0 w 140"/>
                <a:gd name="T11" fmla="*/ 146 h 149"/>
                <a:gd name="T12" fmla="*/ 0 w 140"/>
                <a:gd name="T13" fmla="*/ 149 h 149"/>
                <a:gd name="T14" fmla="*/ 19 w 140"/>
                <a:gd name="T15" fmla="*/ 149 h 149"/>
                <a:gd name="T16" fmla="*/ 36 w 140"/>
                <a:gd name="T17" fmla="*/ 111 h 149"/>
                <a:gd name="T18" fmla="*/ 107 w 140"/>
                <a:gd name="T19" fmla="*/ 111 h 149"/>
                <a:gd name="T20" fmla="*/ 124 w 140"/>
                <a:gd name="T21" fmla="*/ 149 h 149"/>
                <a:gd name="T22" fmla="*/ 140 w 140"/>
                <a:gd name="T23" fmla="*/ 149 h 149"/>
                <a:gd name="T24" fmla="*/ 140 w 140"/>
                <a:gd name="T25" fmla="*/ 146 h 149"/>
                <a:gd name="T26" fmla="*/ 74 w 140"/>
                <a:gd name="T27" fmla="*/ 0 h 149"/>
                <a:gd name="T28" fmla="*/ 67 w 140"/>
                <a:gd name="T2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49">
                  <a:moveTo>
                    <a:pt x="72" y="27"/>
                  </a:moveTo>
                  <a:lnTo>
                    <a:pt x="100" y="97"/>
                  </a:lnTo>
                  <a:lnTo>
                    <a:pt x="41" y="97"/>
                  </a:lnTo>
                  <a:lnTo>
                    <a:pt x="72" y="27"/>
                  </a:lnTo>
                  <a:close/>
                  <a:moveTo>
                    <a:pt x="67" y="0"/>
                  </a:moveTo>
                  <a:lnTo>
                    <a:pt x="0" y="146"/>
                  </a:lnTo>
                  <a:lnTo>
                    <a:pt x="0" y="149"/>
                  </a:lnTo>
                  <a:lnTo>
                    <a:pt x="19" y="149"/>
                  </a:lnTo>
                  <a:lnTo>
                    <a:pt x="36" y="111"/>
                  </a:lnTo>
                  <a:lnTo>
                    <a:pt x="107" y="111"/>
                  </a:lnTo>
                  <a:lnTo>
                    <a:pt x="124" y="149"/>
                  </a:lnTo>
                  <a:lnTo>
                    <a:pt x="140" y="149"/>
                  </a:lnTo>
                  <a:lnTo>
                    <a:pt x="140" y="146"/>
                  </a:lnTo>
                  <a:lnTo>
                    <a:pt x="74"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4" name="Freeform 24"/>
            <p:cNvSpPr>
              <a:spLocks/>
            </p:cNvSpPr>
            <p:nvPr userDrawn="1"/>
          </p:nvSpPr>
          <p:spPr bwMode="auto">
            <a:xfrm>
              <a:off x="2685" y="-391"/>
              <a:ext cx="140" cy="151"/>
            </a:xfrm>
            <a:custGeom>
              <a:avLst/>
              <a:gdLst>
                <a:gd name="T0" fmla="*/ 30 w 59"/>
                <a:gd name="T1" fmla="*/ 0 h 61"/>
                <a:gd name="T2" fmla="*/ 56 w 59"/>
                <a:gd name="T3" fmla="*/ 18 h 61"/>
                <a:gd name="T4" fmla="*/ 49 w 59"/>
                <a:gd name="T5" fmla="*/ 18 h 61"/>
                <a:gd name="T6" fmla="*/ 30 w 59"/>
                <a:gd name="T7" fmla="*/ 6 h 61"/>
                <a:gd name="T8" fmla="*/ 7 w 59"/>
                <a:gd name="T9" fmla="*/ 30 h 61"/>
                <a:gd name="T10" fmla="*/ 30 w 59"/>
                <a:gd name="T11" fmla="*/ 54 h 61"/>
                <a:gd name="T12" fmla="*/ 52 w 59"/>
                <a:gd name="T13" fmla="*/ 35 h 61"/>
                <a:gd name="T14" fmla="*/ 31 w 59"/>
                <a:gd name="T15" fmla="*/ 35 h 61"/>
                <a:gd name="T16" fmla="*/ 31 w 59"/>
                <a:gd name="T17" fmla="*/ 29 h 61"/>
                <a:gd name="T18" fmla="*/ 58 w 59"/>
                <a:gd name="T19" fmla="*/ 29 h 61"/>
                <a:gd name="T20" fmla="*/ 56 w 59"/>
                <a:gd name="T21" fmla="*/ 44 h 61"/>
                <a:gd name="T22" fmla="*/ 30 w 59"/>
                <a:gd name="T23" fmla="*/ 61 h 61"/>
                <a:gd name="T24" fmla="*/ 0 w 59"/>
                <a:gd name="T25" fmla="*/ 30 h 61"/>
                <a:gd name="T26" fmla="*/ 30 w 59"/>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1">
                  <a:moveTo>
                    <a:pt x="30" y="0"/>
                  </a:moveTo>
                  <a:cubicBezTo>
                    <a:pt x="41" y="0"/>
                    <a:pt x="53" y="5"/>
                    <a:pt x="56" y="18"/>
                  </a:cubicBezTo>
                  <a:cubicBezTo>
                    <a:pt x="49" y="18"/>
                    <a:pt x="49" y="18"/>
                    <a:pt x="49" y="18"/>
                  </a:cubicBezTo>
                  <a:cubicBezTo>
                    <a:pt x="46" y="9"/>
                    <a:pt x="39" y="6"/>
                    <a:pt x="30" y="6"/>
                  </a:cubicBezTo>
                  <a:cubicBezTo>
                    <a:pt x="16" y="6"/>
                    <a:pt x="7" y="17"/>
                    <a:pt x="7" y="30"/>
                  </a:cubicBezTo>
                  <a:cubicBezTo>
                    <a:pt x="7" y="44"/>
                    <a:pt x="16" y="54"/>
                    <a:pt x="30" y="54"/>
                  </a:cubicBezTo>
                  <a:cubicBezTo>
                    <a:pt x="42" y="54"/>
                    <a:pt x="51" y="48"/>
                    <a:pt x="52" y="35"/>
                  </a:cubicBezTo>
                  <a:cubicBezTo>
                    <a:pt x="31" y="35"/>
                    <a:pt x="31" y="35"/>
                    <a:pt x="31" y="35"/>
                  </a:cubicBezTo>
                  <a:cubicBezTo>
                    <a:pt x="31" y="29"/>
                    <a:pt x="31" y="29"/>
                    <a:pt x="31" y="29"/>
                  </a:cubicBezTo>
                  <a:cubicBezTo>
                    <a:pt x="58" y="29"/>
                    <a:pt x="58" y="29"/>
                    <a:pt x="58" y="29"/>
                  </a:cubicBezTo>
                  <a:cubicBezTo>
                    <a:pt x="59" y="34"/>
                    <a:pt x="58" y="40"/>
                    <a:pt x="56" y="44"/>
                  </a:cubicBezTo>
                  <a:cubicBezTo>
                    <a:pt x="52" y="55"/>
                    <a:pt x="42" y="61"/>
                    <a:pt x="30" y="61"/>
                  </a:cubicBezTo>
                  <a:cubicBezTo>
                    <a:pt x="13" y="61"/>
                    <a:pt x="0" y="49"/>
                    <a:pt x="0" y="30"/>
                  </a:cubicBezTo>
                  <a:cubicBezTo>
                    <a:pt x="0" y="12"/>
                    <a:pt x="13"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5" name="Freeform 25"/>
            <p:cNvSpPr>
              <a:spLocks/>
            </p:cNvSpPr>
            <p:nvPr userDrawn="1"/>
          </p:nvSpPr>
          <p:spPr bwMode="auto">
            <a:xfrm>
              <a:off x="2851" y="-389"/>
              <a:ext cx="83" cy="147"/>
            </a:xfrm>
            <a:custGeom>
              <a:avLst/>
              <a:gdLst>
                <a:gd name="T0" fmla="*/ 0 w 83"/>
                <a:gd name="T1" fmla="*/ 0 h 147"/>
                <a:gd name="T2" fmla="*/ 0 w 83"/>
                <a:gd name="T3" fmla="*/ 147 h 147"/>
                <a:gd name="T4" fmla="*/ 83 w 83"/>
                <a:gd name="T5" fmla="*/ 147 h 147"/>
                <a:gd name="T6" fmla="*/ 83 w 83"/>
                <a:gd name="T7" fmla="*/ 132 h 147"/>
                <a:gd name="T8" fmla="*/ 16 w 83"/>
                <a:gd name="T9" fmla="*/ 132 h 147"/>
                <a:gd name="T10" fmla="*/ 16 w 83"/>
                <a:gd name="T11" fmla="*/ 77 h 147"/>
                <a:gd name="T12" fmla="*/ 78 w 83"/>
                <a:gd name="T13" fmla="*/ 77 h 147"/>
                <a:gd name="T14" fmla="*/ 78 w 83"/>
                <a:gd name="T15" fmla="*/ 62 h 147"/>
                <a:gd name="T16" fmla="*/ 16 w 83"/>
                <a:gd name="T17" fmla="*/ 62 h 147"/>
                <a:gd name="T18" fmla="*/ 16 w 83"/>
                <a:gd name="T19" fmla="*/ 15 h 147"/>
                <a:gd name="T20" fmla="*/ 80 w 83"/>
                <a:gd name="T21" fmla="*/ 15 h 147"/>
                <a:gd name="T22" fmla="*/ 80 w 83"/>
                <a:gd name="T23" fmla="*/ 0 h 147"/>
                <a:gd name="T24" fmla="*/ 0 w 83"/>
                <a:gd name="T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47">
                  <a:moveTo>
                    <a:pt x="0" y="0"/>
                  </a:moveTo>
                  <a:lnTo>
                    <a:pt x="0" y="147"/>
                  </a:lnTo>
                  <a:lnTo>
                    <a:pt x="83" y="147"/>
                  </a:lnTo>
                  <a:lnTo>
                    <a:pt x="83" y="132"/>
                  </a:lnTo>
                  <a:lnTo>
                    <a:pt x="16" y="132"/>
                  </a:lnTo>
                  <a:lnTo>
                    <a:pt x="16" y="77"/>
                  </a:lnTo>
                  <a:lnTo>
                    <a:pt x="78" y="77"/>
                  </a:lnTo>
                  <a:lnTo>
                    <a:pt x="78" y="62"/>
                  </a:lnTo>
                  <a:lnTo>
                    <a:pt x="16" y="62"/>
                  </a:lnTo>
                  <a:lnTo>
                    <a:pt x="16" y="15"/>
                  </a:lnTo>
                  <a:lnTo>
                    <a:pt x="80" y="15"/>
                  </a:lnTo>
                  <a:lnTo>
                    <a:pt x="8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6" name="Freeform 26"/>
            <p:cNvSpPr>
              <a:spLocks/>
            </p:cNvSpPr>
            <p:nvPr userDrawn="1"/>
          </p:nvSpPr>
          <p:spPr bwMode="auto">
            <a:xfrm>
              <a:off x="2965" y="-391"/>
              <a:ext cx="114" cy="149"/>
            </a:xfrm>
            <a:custGeom>
              <a:avLst/>
              <a:gdLst>
                <a:gd name="T0" fmla="*/ 0 w 114"/>
                <a:gd name="T1" fmla="*/ 0 h 149"/>
                <a:gd name="T2" fmla="*/ 0 w 114"/>
                <a:gd name="T3" fmla="*/ 149 h 149"/>
                <a:gd name="T4" fmla="*/ 16 w 114"/>
                <a:gd name="T5" fmla="*/ 149 h 149"/>
                <a:gd name="T6" fmla="*/ 16 w 114"/>
                <a:gd name="T7" fmla="*/ 77 h 149"/>
                <a:gd name="T8" fmla="*/ 16 w 114"/>
                <a:gd name="T9" fmla="*/ 37 h 149"/>
                <a:gd name="T10" fmla="*/ 106 w 114"/>
                <a:gd name="T11" fmla="*/ 149 h 149"/>
                <a:gd name="T12" fmla="*/ 114 w 114"/>
                <a:gd name="T13" fmla="*/ 149 h 149"/>
                <a:gd name="T14" fmla="*/ 114 w 114"/>
                <a:gd name="T15" fmla="*/ 2 h 149"/>
                <a:gd name="T16" fmla="*/ 97 w 114"/>
                <a:gd name="T17" fmla="*/ 2 h 149"/>
                <a:gd name="T18" fmla="*/ 97 w 114"/>
                <a:gd name="T19" fmla="*/ 69 h 149"/>
                <a:gd name="T20" fmla="*/ 97 w 114"/>
                <a:gd name="T21" fmla="*/ 114 h 149"/>
                <a:gd name="T22" fmla="*/ 7 w 114"/>
                <a:gd name="T23" fmla="*/ 0 h 149"/>
                <a:gd name="T24" fmla="*/ 0 w 114"/>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49">
                  <a:moveTo>
                    <a:pt x="0" y="0"/>
                  </a:moveTo>
                  <a:lnTo>
                    <a:pt x="0" y="149"/>
                  </a:lnTo>
                  <a:lnTo>
                    <a:pt x="16" y="149"/>
                  </a:lnTo>
                  <a:lnTo>
                    <a:pt x="16" y="77"/>
                  </a:lnTo>
                  <a:lnTo>
                    <a:pt x="16" y="37"/>
                  </a:lnTo>
                  <a:lnTo>
                    <a:pt x="106" y="149"/>
                  </a:lnTo>
                  <a:lnTo>
                    <a:pt x="114" y="149"/>
                  </a:lnTo>
                  <a:lnTo>
                    <a:pt x="114" y="2"/>
                  </a:lnTo>
                  <a:lnTo>
                    <a:pt x="97" y="2"/>
                  </a:lnTo>
                  <a:lnTo>
                    <a:pt x="97" y="69"/>
                  </a:lnTo>
                  <a:lnTo>
                    <a:pt x="97" y="114"/>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7" name="Freeform 27"/>
            <p:cNvSpPr>
              <a:spLocks/>
            </p:cNvSpPr>
            <p:nvPr userDrawn="1"/>
          </p:nvSpPr>
          <p:spPr bwMode="auto">
            <a:xfrm>
              <a:off x="3107" y="-391"/>
              <a:ext cx="135" cy="151"/>
            </a:xfrm>
            <a:custGeom>
              <a:avLst/>
              <a:gdLst>
                <a:gd name="T0" fmla="*/ 30 w 57"/>
                <a:gd name="T1" fmla="*/ 0 h 61"/>
                <a:gd name="T2" fmla="*/ 56 w 57"/>
                <a:gd name="T3" fmla="*/ 19 h 61"/>
                <a:gd name="T4" fmla="*/ 50 w 57"/>
                <a:gd name="T5" fmla="*/ 19 h 61"/>
                <a:gd name="T6" fmla="*/ 30 w 57"/>
                <a:gd name="T7" fmla="*/ 6 h 61"/>
                <a:gd name="T8" fmla="*/ 7 w 57"/>
                <a:gd name="T9" fmla="*/ 30 h 61"/>
                <a:gd name="T10" fmla="*/ 30 w 57"/>
                <a:gd name="T11" fmla="*/ 54 h 61"/>
                <a:gd name="T12" fmla="*/ 50 w 57"/>
                <a:gd name="T13" fmla="*/ 41 h 61"/>
                <a:gd name="T14" fmla="*/ 57 w 57"/>
                <a:gd name="T15" fmla="*/ 41 h 61"/>
                <a:gd name="T16" fmla="*/ 30 w 57"/>
                <a:gd name="T17" fmla="*/ 61 h 61"/>
                <a:gd name="T18" fmla="*/ 0 w 57"/>
                <a:gd name="T19" fmla="*/ 30 h 61"/>
                <a:gd name="T20" fmla="*/ 30 w 57"/>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61">
                  <a:moveTo>
                    <a:pt x="30" y="0"/>
                  </a:moveTo>
                  <a:cubicBezTo>
                    <a:pt x="41" y="0"/>
                    <a:pt x="53" y="6"/>
                    <a:pt x="56" y="19"/>
                  </a:cubicBezTo>
                  <a:cubicBezTo>
                    <a:pt x="50" y="19"/>
                    <a:pt x="50" y="19"/>
                    <a:pt x="50" y="19"/>
                  </a:cubicBezTo>
                  <a:cubicBezTo>
                    <a:pt x="46" y="10"/>
                    <a:pt x="39" y="6"/>
                    <a:pt x="30" y="6"/>
                  </a:cubicBezTo>
                  <a:cubicBezTo>
                    <a:pt x="16" y="6"/>
                    <a:pt x="7" y="17"/>
                    <a:pt x="7" y="30"/>
                  </a:cubicBezTo>
                  <a:cubicBezTo>
                    <a:pt x="7" y="44"/>
                    <a:pt x="16" y="54"/>
                    <a:pt x="30" y="54"/>
                  </a:cubicBezTo>
                  <a:cubicBezTo>
                    <a:pt x="39" y="54"/>
                    <a:pt x="47" y="50"/>
                    <a:pt x="50" y="41"/>
                  </a:cubicBezTo>
                  <a:cubicBezTo>
                    <a:pt x="57" y="41"/>
                    <a:pt x="57" y="41"/>
                    <a:pt x="57" y="41"/>
                  </a:cubicBezTo>
                  <a:cubicBezTo>
                    <a:pt x="53" y="54"/>
                    <a:pt x="42" y="61"/>
                    <a:pt x="30" y="61"/>
                  </a:cubicBezTo>
                  <a:cubicBezTo>
                    <a:pt x="13" y="61"/>
                    <a:pt x="0" y="49"/>
                    <a:pt x="0" y="30"/>
                  </a:cubicBezTo>
                  <a:cubicBezTo>
                    <a:pt x="0" y="12"/>
                    <a:pt x="13"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8" name="Freeform 28"/>
            <p:cNvSpPr>
              <a:spLocks/>
            </p:cNvSpPr>
            <p:nvPr userDrawn="1"/>
          </p:nvSpPr>
          <p:spPr bwMode="auto">
            <a:xfrm>
              <a:off x="3249" y="-389"/>
              <a:ext cx="119" cy="147"/>
            </a:xfrm>
            <a:custGeom>
              <a:avLst/>
              <a:gdLst>
                <a:gd name="T0" fmla="*/ 102 w 119"/>
                <a:gd name="T1" fmla="*/ 0 h 147"/>
                <a:gd name="T2" fmla="*/ 81 w 119"/>
                <a:gd name="T3" fmla="*/ 35 h 147"/>
                <a:gd name="T4" fmla="*/ 62 w 119"/>
                <a:gd name="T5" fmla="*/ 70 h 147"/>
                <a:gd name="T6" fmla="*/ 60 w 119"/>
                <a:gd name="T7" fmla="*/ 70 h 147"/>
                <a:gd name="T8" fmla="*/ 41 w 119"/>
                <a:gd name="T9" fmla="*/ 33 h 147"/>
                <a:gd name="T10" fmla="*/ 19 w 119"/>
                <a:gd name="T11" fmla="*/ 0 h 147"/>
                <a:gd name="T12" fmla="*/ 0 w 119"/>
                <a:gd name="T13" fmla="*/ 0 h 147"/>
                <a:gd name="T14" fmla="*/ 0 w 119"/>
                <a:gd name="T15" fmla="*/ 3 h 147"/>
                <a:gd name="T16" fmla="*/ 53 w 119"/>
                <a:gd name="T17" fmla="*/ 87 h 147"/>
                <a:gd name="T18" fmla="*/ 53 w 119"/>
                <a:gd name="T19" fmla="*/ 147 h 147"/>
                <a:gd name="T20" fmla="*/ 69 w 119"/>
                <a:gd name="T21" fmla="*/ 147 h 147"/>
                <a:gd name="T22" fmla="*/ 69 w 119"/>
                <a:gd name="T23" fmla="*/ 87 h 147"/>
                <a:gd name="T24" fmla="*/ 119 w 119"/>
                <a:gd name="T25" fmla="*/ 3 h 147"/>
                <a:gd name="T26" fmla="*/ 119 w 119"/>
                <a:gd name="T27" fmla="*/ 0 h 147"/>
                <a:gd name="T28" fmla="*/ 102 w 119"/>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47">
                  <a:moveTo>
                    <a:pt x="102" y="0"/>
                  </a:moveTo>
                  <a:lnTo>
                    <a:pt x="81" y="35"/>
                  </a:lnTo>
                  <a:lnTo>
                    <a:pt x="62" y="70"/>
                  </a:lnTo>
                  <a:lnTo>
                    <a:pt x="60" y="70"/>
                  </a:lnTo>
                  <a:lnTo>
                    <a:pt x="41" y="33"/>
                  </a:lnTo>
                  <a:lnTo>
                    <a:pt x="19" y="0"/>
                  </a:lnTo>
                  <a:lnTo>
                    <a:pt x="0" y="0"/>
                  </a:lnTo>
                  <a:lnTo>
                    <a:pt x="0" y="3"/>
                  </a:lnTo>
                  <a:lnTo>
                    <a:pt x="53" y="87"/>
                  </a:lnTo>
                  <a:lnTo>
                    <a:pt x="53" y="147"/>
                  </a:lnTo>
                  <a:lnTo>
                    <a:pt x="69" y="147"/>
                  </a:lnTo>
                  <a:lnTo>
                    <a:pt x="69" y="87"/>
                  </a:lnTo>
                  <a:lnTo>
                    <a:pt x="119" y="3"/>
                  </a:lnTo>
                  <a:lnTo>
                    <a:pt x="119" y="0"/>
                  </a:ln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sp>
          <p:nvSpPr>
            <p:cNvPr id="19" name="Freeform 29"/>
            <p:cNvSpPr>
              <a:spLocks/>
            </p:cNvSpPr>
            <p:nvPr userDrawn="1"/>
          </p:nvSpPr>
          <p:spPr bwMode="auto">
            <a:xfrm>
              <a:off x="2098" y="-391"/>
              <a:ext cx="143" cy="149"/>
            </a:xfrm>
            <a:custGeom>
              <a:avLst/>
              <a:gdLst>
                <a:gd name="T0" fmla="*/ 64 w 143"/>
                <a:gd name="T1" fmla="*/ 0 h 149"/>
                <a:gd name="T2" fmla="*/ 0 w 143"/>
                <a:gd name="T3" fmla="*/ 144 h 149"/>
                <a:gd name="T4" fmla="*/ 0 w 143"/>
                <a:gd name="T5" fmla="*/ 149 h 149"/>
                <a:gd name="T6" fmla="*/ 31 w 143"/>
                <a:gd name="T7" fmla="*/ 149 h 149"/>
                <a:gd name="T8" fmla="*/ 72 w 143"/>
                <a:gd name="T9" fmla="*/ 49 h 149"/>
                <a:gd name="T10" fmla="*/ 112 w 143"/>
                <a:gd name="T11" fmla="*/ 149 h 149"/>
                <a:gd name="T12" fmla="*/ 143 w 143"/>
                <a:gd name="T13" fmla="*/ 149 h 149"/>
                <a:gd name="T14" fmla="*/ 143 w 143"/>
                <a:gd name="T15" fmla="*/ 144 h 149"/>
                <a:gd name="T16" fmla="*/ 79 w 143"/>
                <a:gd name="T17" fmla="*/ 0 h 149"/>
                <a:gd name="T18" fmla="*/ 64 w 143"/>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9">
                  <a:moveTo>
                    <a:pt x="64" y="0"/>
                  </a:moveTo>
                  <a:lnTo>
                    <a:pt x="0" y="144"/>
                  </a:lnTo>
                  <a:lnTo>
                    <a:pt x="0" y="149"/>
                  </a:lnTo>
                  <a:lnTo>
                    <a:pt x="31" y="149"/>
                  </a:lnTo>
                  <a:lnTo>
                    <a:pt x="72" y="49"/>
                  </a:lnTo>
                  <a:lnTo>
                    <a:pt x="112" y="149"/>
                  </a:lnTo>
                  <a:lnTo>
                    <a:pt x="143" y="149"/>
                  </a:lnTo>
                  <a:lnTo>
                    <a:pt x="143" y="144"/>
                  </a:lnTo>
                  <a:lnTo>
                    <a:pt x="79"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00">
                <a:solidFill>
                  <a:schemeClr val="tx2"/>
                </a:solidFill>
              </a:endParaRPr>
            </a:p>
          </p:txBody>
        </p:sp>
      </p:grpSp>
      <p:sp>
        <p:nvSpPr>
          <p:cNvPr id="20" name="Freeform 19"/>
          <p:cNvSpPr/>
          <p:nvPr userDrawn="1"/>
        </p:nvSpPr>
        <p:spPr>
          <a:xfrm>
            <a:off x="0" y="1"/>
            <a:ext cx="13442950" cy="7561263"/>
          </a:xfrm>
          <a:custGeom>
            <a:avLst/>
            <a:gdLst>
              <a:gd name="connsiteX0" fmla="*/ 180700 w 10693400"/>
              <a:gd name="connsiteY0" fmla="*/ 181263 h 7561263"/>
              <a:gd name="connsiteX1" fmla="*/ 180700 w 10693400"/>
              <a:gd name="connsiteY1" fmla="*/ 7381263 h 7561263"/>
              <a:gd name="connsiteX2" fmla="*/ 10512700 w 10693400"/>
              <a:gd name="connsiteY2" fmla="*/ 7381263 h 7561263"/>
              <a:gd name="connsiteX3" fmla="*/ 10512700 w 10693400"/>
              <a:gd name="connsiteY3" fmla="*/ 181263 h 7561263"/>
              <a:gd name="connsiteX4" fmla="*/ 0 w 10693400"/>
              <a:gd name="connsiteY4" fmla="*/ 0 h 7561263"/>
              <a:gd name="connsiteX5" fmla="*/ 10693400 w 10693400"/>
              <a:gd name="connsiteY5" fmla="*/ 0 h 7561263"/>
              <a:gd name="connsiteX6" fmla="*/ 10693400 w 10693400"/>
              <a:gd name="connsiteY6" fmla="*/ 7561263 h 7561263"/>
              <a:gd name="connsiteX7" fmla="*/ 0 w 10693400"/>
              <a:gd name="connsiteY7" fmla="*/ 7561263 h 75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3400" h="7561263">
                <a:moveTo>
                  <a:pt x="180700" y="181263"/>
                </a:moveTo>
                <a:lnTo>
                  <a:pt x="180700" y="7381263"/>
                </a:lnTo>
                <a:lnTo>
                  <a:pt x="10512700" y="7381263"/>
                </a:lnTo>
                <a:lnTo>
                  <a:pt x="10512700" y="181263"/>
                </a:lnTo>
                <a:close/>
                <a:moveTo>
                  <a:pt x="0" y="0"/>
                </a:moveTo>
                <a:lnTo>
                  <a:pt x="10693400" y="0"/>
                </a:lnTo>
                <a:lnTo>
                  <a:pt x="10693400"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cxnSp>
        <p:nvCxnSpPr>
          <p:cNvPr id="21" name="Straight Connector 20"/>
          <p:cNvCxnSpPr/>
          <p:nvPr userDrawn="1"/>
        </p:nvCxnSpPr>
        <p:spPr>
          <a:xfrm>
            <a:off x="6721475" y="0"/>
            <a:ext cx="0" cy="74168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214094" y="1764000"/>
            <a:ext cx="7014762" cy="3672486"/>
          </a:xfrm>
          <a:solidFill>
            <a:schemeClr val="accent1"/>
          </a:solidFill>
        </p:spPr>
        <p:txBody>
          <a:bodyPr tIns="648000" bIns="828000" anchor="ctr" anchorCtr="0">
            <a:spAutoFit/>
          </a:bodyPr>
          <a:lstStyle>
            <a:lvl1pPr marL="0" indent="0" algn="ctr">
              <a:spcBef>
                <a:spcPts val="0"/>
              </a:spcBef>
              <a:buNone/>
              <a:defRPr sz="4200" cap="all" spc="350" baseline="0">
                <a:solidFill>
                  <a:schemeClr val="bg1"/>
                </a:solidFill>
              </a:defRPr>
            </a:lvl1pPr>
            <a:lvl2pPr marL="0" indent="0" algn="ctr">
              <a:spcBef>
                <a:spcPts val="600"/>
              </a:spcBef>
              <a:spcAft>
                <a:spcPts val="2000"/>
              </a:spcAft>
              <a:buNone/>
              <a:defRPr sz="1000" b="1" cap="all" spc="150" baseline="0">
                <a:solidFill>
                  <a:schemeClr val="tx2"/>
                </a:solidFill>
              </a:defRPr>
            </a:lvl2pPr>
            <a:lvl3pPr marL="0" indent="0" algn="ctr">
              <a:spcBef>
                <a:spcPts val="1500"/>
              </a:spcBef>
              <a:buNone/>
              <a:defRPr sz="1300">
                <a:solidFill>
                  <a:schemeClr val="bg1"/>
                </a:solidFill>
                <a:latin typeface="+mj-lt"/>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US"/>
              <a:t>Level 1 (section title)</a:t>
            </a:r>
          </a:p>
          <a:p>
            <a:pPr lvl="1"/>
            <a:r>
              <a:rPr lang="en-US"/>
              <a:t>Level 2 (section number)</a:t>
            </a:r>
          </a:p>
          <a:p>
            <a:pPr lvl="2"/>
            <a:r>
              <a:rPr lang="en-US"/>
              <a:t>Level 3 (section description/subtitle</a:t>
            </a:r>
          </a:p>
        </p:txBody>
      </p:sp>
      <p:sp>
        <p:nvSpPr>
          <p:cNvPr id="22" name="Date Placeholder 21"/>
          <p:cNvSpPr>
            <a:spLocks noGrp="1"/>
          </p:cNvSpPr>
          <p:nvPr>
            <p:ph type="dt" sz="half" idx="10"/>
          </p:nvPr>
        </p:nvSpPr>
        <p:spPr>
          <a:xfrm>
            <a:off x="924203" y="7008172"/>
            <a:ext cx="3024664" cy="402567"/>
          </a:xfrm>
          <a:prstGeom prst="rect">
            <a:avLst/>
          </a:prstGeom>
        </p:spPr>
        <p:txBody>
          <a:bodyPr/>
          <a:lstStyle/>
          <a:p>
            <a:endParaRPr lang="en-GB"/>
          </a:p>
        </p:txBody>
      </p:sp>
      <p:sp>
        <p:nvSpPr>
          <p:cNvPr id="23" name="Footer Placeholder 22"/>
          <p:cNvSpPr>
            <a:spLocks noGrp="1"/>
          </p:cNvSpPr>
          <p:nvPr>
            <p:ph type="ftr" sz="quarter" idx="11"/>
          </p:nvPr>
        </p:nvSpPr>
        <p:spPr>
          <a:xfrm>
            <a:off x="947953" y="7561263"/>
            <a:ext cx="5773523" cy="90000"/>
          </a:xfrm>
          <a:prstGeom prst="rect">
            <a:avLst/>
          </a:prstGeom>
        </p:spPr>
        <p:txBody>
          <a:bodyPr/>
          <a:lstStyle>
            <a:lvl1pPr>
              <a:defRPr>
                <a:solidFill>
                  <a:schemeClr val="tx2">
                    <a:alpha val="0"/>
                  </a:schemeClr>
                </a:solidFill>
              </a:defRPr>
            </a:lvl1pPr>
          </a:lstStyle>
          <a:p>
            <a:endParaRPr lang="en-GB"/>
          </a:p>
        </p:txBody>
      </p:sp>
      <p:sp>
        <p:nvSpPr>
          <p:cNvPr id="24" name="Slide Number Placeholder 23"/>
          <p:cNvSpPr>
            <a:spLocks noGrp="1"/>
          </p:cNvSpPr>
          <p:nvPr>
            <p:ph type="sldNum" sz="quarter" idx="12"/>
          </p:nvPr>
        </p:nvSpPr>
        <p:spPr>
          <a:xfrm>
            <a:off x="623188" y="7503308"/>
            <a:ext cx="324764" cy="295911"/>
          </a:xfrm>
        </p:spPr>
        <p:txBody>
          <a:bodyPr/>
          <a:lstStyle>
            <a:lvl1pPr>
              <a:defRPr>
                <a:solidFill>
                  <a:schemeClr val="tx2">
                    <a:alpha val="0"/>
                  </a:schemeClr>
                </a:solidFill>
              </a:defRPr>
            </a:lvl1pPr>
          </a:lstStyle>
          <a:p>
            <a:fld id="{717B7863-DFF3-4F39-83A2-3C62F44E1578}" type="slidenum">
              <a:rPr lang="en-GB" smtClean="0"/>
              <a:pPr/>
              <a:t>‹#›</a:t>
            </a:fld>
            <a:endParaRPr lang="en-GB"/>
          </a:p>
        </p:txBody>
      </p:sp>
      <p:sp>
        <p:nvSpPr>
          <p:cNvPr id="25" name="TextBox 24"/>
          <p:cNvSpPr txBox="1"/>
          <p:nvPr userDrawn="1"/>
        </p:nvSpPr>
        <p:spPr>
          <a:xfrm>
            <a:off x="1924283" y="-174595"/>
            <a:ext cx="9594385" cy="174595"/>
          </a:xfrm>
          <a:prstGeom prst="rect">
            <a:avLst/>
          </a:prstGeom>
          <a:noFill/>
        </p:spPr>
        <p:txBody>
          <a:bodyPr wrap="square" lIns="0" tIns="0" rIns="0" bIns="36000" rtlCol="0" anchor="b" anchorCtr="0">
            <a:spAutoFit/>
          </a:bodyPr>
          <a:lstStyle/>
          <a:p>
            <a:pPr algn="ctr">
              <a:lnSpc>
                <a:spcPct val="121000"/>
              </a:lnSpc>
              <a:spcBef>
                <a:spcPts val="850"/>
              </a:spcBef>
            </a:pPr>
            <a:r>
              <a:rPr lang="en-GB" sz="800" spc="20"/>
              <a:t>Change slide background to change colour. Change main text box fill to match (and</a:t>
            </a:r>
            <a:r>
              <a:rPr lang="en-GB" sz="800" spc="20" baseline="0"/>
              <a:t> split vertical line).</a:t>
            </a:r>
            <a:endParaRPr lang="en-GB" sz="800" spc="20"/>
          </a:p>
        </p:txBody>
      </p:sp>
      <p:sp>
        <p:nvSpPr>
          <p:cNvPr id="2" name="TextBox 1"/>
          <p:cNvSpPr txBox="1"/>
          <p:nvPr userDrawn="1"/>
        </p:nvSpPr>
        <p:spPr>
          <a:xfrm>
            <a:off x="950387" y="5953850"/>
            <a:ext cx="3367604" cy="923330"/>
          </a:xfrm>
          <a:prstGeom prst="rect">
            <a:avLst/>
          </a:prstGeom>
          <a:noFill/>
        </p:spPr>
        <p:txBody>
          <a:bodyPr wrap="square" lIns="0" tIns="0" rIns="0" bIns="0" rtlCol="0" anchor="b" anchorCtr="0">
            <a:spAutoFit/>
          </a:bodyPr>
          <a:lstStyle/>
          <a:p>
            <a:pPr>
              <a:lnSpc>
                <a:spcPct val="100000"/>
              </a:lnSpc>
              <a:spcBef>
                <a:spcPts val="0"/>
              </a:spcBef>
            </a:pPr>
            <a:r>
              <a:rPr lang="en-GB" sz="1000" b="1" cap="all" spc="60" baseline="0"/>
              <a:t>CALL: </a:t>
            </a:r>
            <a:r>
              <a:rPr lang="en-GB" sz="1000" b="1" cap="all" spc="60" baseline="0">
                <a:solidFill>
                  <a:schemeClr val="bg1"/>
                </a:solidFill>
              </a:rPr>
              <a:t>+44 (0)20 3696 5800</a:t>
            </a:r>
          </a:p>
          <a:p>
            <a:pPr>
              <a:lnSpc>
                <a:spcPct val="100000"/>
              </a:lnSpc>
              <a:spcBef>
                <a:spcPts val="0"/>
              </a:spcBef>
            </a:pPr>
            <a:r>
              <a:rPr lang="en-GB" sz="1000" b="1" cap="all" spc="60" baseline="0"/>
              <a:t>EMAIL: </a:t>
            </a:r>
            <a:r>
              <a:rPr lang="en-GB" sz="1000" b="1" cap="all" spc="60" baseline="0">
                <a:solidFill>
                  <a:schemeClr val="bg1"/>
                </a:solidFill>
              </a:rPr>
              <a:t>ask@standagency.com</a:t>
            </a:r>
          </a:p>
          <a:p>
            <a:pPr>
              <a:lnSpc>
                <a:spcPct val="100000"/>
              </a:lnSpc>
              <a:spcBef>
                <a:spcPts val="0"/>
              </a:spcBef>
            </a:pPr>
            <a:r>
              <a:rPr lang="en-GB" sz="1000" b="1" cap="all" spc="60" baseline="0"/>
              <a:t>FOLLOW: </a:t>
            </a:r>
            <a:r>
              <a:rPr lang="en-GB" sz="1000" b="1" cap="all" spc="60" baseline="0">
                <a:solidFill>
                  <a:schemeClr val="bg1"/>
                </a:solidFill>
              </a:rPr>
              <a:t>@standsays</a:t>
            </a:r>
          </a:p>
          <a:p>
            <a:pPr>
              <a:lnSpc>
                <a:spcPct val="100000"/>
              </a:lnSpc>
              <a:spcBef>
                <a:spcPts val="0"/>
              </a:spcBef>
            </a:pPr>
            <a:r>
              <a:rPr lang="en-GB" sz="1000" b="1" cap="all" spc="60" baseline="0"/>
              <a:t>INSTAGRAM: </a:t>
            </a:r>
            <a:r>
              <a:rPr lang="en-GB" sz="1000" b="1" cap="all" spc="60" baseline="0">
                <a:solidFill>
                  <a:schemeClr val="bg1"/>
                </a:solidFill>
              </a:rPr>
              <a:t>@standsnaps</a:t>
            </a:r>
          </a:p>
          <a:p>
            <a:pPr>
              <a:lnSpc>
                <a:spcPct val="100000"/>
              </a:lnSpc>
              <a:spcBef>
                <a:spcPts val="0"/>
              </a:spcBef>
            </a:pPr>
            <a:endParaRPr lang="en-GB" sz="1000" b="1" cap="all" spc="60" baseline="0"/>
          </a:p>
          <a:p>
            <a:pPr>
              <a:lnSpc>
                <a:spcPct val="100000"/>
              </a:lnSpc>
              <a:spcBef>
                <a:spcPts val="0"/>
              </a:spcBef>
            </a:pPr>
            <a:r>
              <a:rPr lang="en-GB" sz="1000" b="1" cap="all" spc="60" baseline="0">
                <a:solidFill>
                  <a:schemeClr val="bg1"/>
                </a:solidFill>
              </a:rPr>
              <a:t>STANDAGENCY.COM</a:t>
            </a:r>
          </a:p>
        </p:txBody>
      </p:sp>
    </p:spTree>
    <p:extLst>
      <p:ext uri="{BB962C8B-B14F-4D97-AF65-F5344CB8AC3E}">
        <p14:creationId xmlns:p14="http://schemas.microsoft.com/office/powerpoint/2010/main" val="378043607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880640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ents">
    <p:bg>
      <p:bgPr>
        <a:solidFill>
          <a:srgbClr val="282828"/>
        </a:solidFill>
        <a:effectLst/>
      </p:bgPr>
    </p:bg>
    <p:spTree>
      <p:nvGrpSpPr>
        <p:cNvPr id="1" name=""/>
        <p:cNvGrpSpPr/>
        <p:nvPr/>
      </p:nvGrpSpPr>
      <p:grpSpPr>
        <a:xfrm>
          <a:off x="0" y="0"/>
          <a:ext cx="0" cy="0"/>
          <a:chOff x="0" y="0"/>
          <a:chExt cx="0" cy="0"/>
        </a:xfrm>
      </p:grpSpPr>
      <p:sp>
        <p:nvSpPr>
          <p:cNvPr id="85" name="Rectangle"/>
          <p:cNvSpPr/>
          <p:nvPr/>
        </p:nvSpPr>
        <p:spPr>
          <a:xfrm>
            <a:off x="6774547" y="589248"/>
            <a:ext cx="6099635" cy="1596705"/>
          </a:xfrm>
          <a:prstGeom prst="rect">
            <a:avLst/>
          </a:prstGeom>
          <a:solidFill>
            <a:srgbClr val="282828"/>
          </a:solidFill>
          <a:ln w="12700">
            <a:miter lim="400000"/>
          </a:ln>
        </p:spPr>
        <p:txBody>
          <a:bodyPr lIns="28005" tIns="28005" rIns="28005" bIns="28005" anchor="ctr"/>
          <a:lstStyle/>
          <a:p>
            <a:pPr defTabSz="455098">
              <a:defRPr sz="3200">
                <a:solidFill>
                  <a:srgbClr val="FFFFFF"/>
                </a:solidFill>
                <a:latin typeface="Helvetica Neue Medium"/>
                <a:ea typeface="Helvetica Neue Medium"/>
                <a:cs typeface="Helvetica Neue Medium"/>
                <a:sym typeface="Helvetica Neue Medium"/>
              </a:defRPr>
            </a:pPr>
            <a:endParaRPr sz="1764" b="0" i="0" dirty="0">
              <a:latin typeface="Montserrat" pitchFamily="2" charset="77"/>
              <a:cs typeface="Golos Text" panose="020B0503020202020204" pitchFamily="34" charset="0"/>
            </a:endParaRPr>
          </a:p>
        </p:txBody>
      </p:sp>
      <p:sp>
        <p:nvSpPr>
          <p:cNvPr id="86" name="CONTENTS"/>
          <p:cNvSpPr txBox="1">
            <a:spLocks noGrp="1"/>
          </p:cNvSpPr>
          <p:nvPr>
            <p:ph type="body" sz="quarter" idx="21"/>
          </p:nvPr>
        </p:nvSpPr>
        <p:spPr>
          <a:xfrm>
            <a:off x="2878876" y="848510"/>
            <a:ext cx="13890979" cy="1110428"/>
          </a:xfrm>
          <a:prstGeom prst="rect">
            <a:avLst/>
          </a:prstGeom>
        </p:spPr>
        <p:txBody>
          <a:bodyPr wrap="none">
            <a:spAutoFit/>
          </a:bodyPr>
          <a:lstStyle>
            <a:lvl1pPr marL="0" indent="0" algn="ctr">
              <a:lnSpc>
                <a:spcPct val="100000"/>
              </a:lnSpc>
              <a:spcBef>
                <a:spcPts val="0"/>
              </a:spcBef>
              <a:buSzTx/>
              <a:buNone/>
              <a:defRPr sz="6616">
                <a:solidFill>
                  <a:srgbClr val="D9D9D9"/>
                </a:solidFill>
                <a:latin typeface="Montserrat ExtraBold"/>
                <a:ea typeface="Montserrat ExtraBold"/>
                <a:cs typeface="Montserrat ExtraBold"/>
                <a:sym typeface="Montserrat ExtraBold"/>
              </a:defRPr>
            </a:lvl1pPr>
          </a:lstStyle>
          <a:p>
            <a:pPr lvl="0"/>
            <a:r>
              <a:rPr lang="en-US" dirty="0"/>
              <a:t>Click to edit Master text styles</a:t>
            </a:r>
          </a:p>
        </p:txBody>
      </p:sp>
      <p:sp>
        <p:nvSpPr>
          <p:cNvPr id="87" name="Pellentesque eu, pretium quis"/>
          <p:cNvSpPr txBox="1">
            <a:spLocks noGrp="1"/>
          </p:cNvSpPr>
          <p:nvPr>
            <p:ph type="body" sz="quarter" idx="22"/>
          </p:nvPr>
        </p:nvSpPr>
        <p:spPr>
          <a:xfrm>
            <a:off x="2856281" y="3070013"/>
            <a:ext cx="6026670" cy="431653"/>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Regular"/>
                <a:ea typeface="Montserrat Regular"/>
                <a:cs typeface="Montserrat Regular"/>
                <a:sym typeface="Montserrat Regular"/>
              </a:defRPr>
            </a:lvl1pPr>
          </a:lstStyle>
          <a:p>
            <a:pPr lvl="0"/>
            <a:r>
              <a:rPr lang="en-US"/>
              <a:t>Click to edit Master text styles</a:t>
            </a:r>
          </a:p>
        </p:txBody>
      </p:sp>
      <p:sp>
        <p:nvSpPr>
          <p:cNvPr id="88" name="Pellentesque eu, pretium quis"/>
          <p:cNvSpPr txBox="1">
            <a:spLocks noGrp="1"/>
          </p:cNvSpPr>
          <p:nvPr>
            <p:ph type="body" sz="quarter" idx="23"/>
          </p:nvPr>
        </p:nvSpPr>
        <p:spPr>
          <a:xfrm>
            <a:off x="2856281" y="3658111"/>
            <a:ext cx="6026670" cy="431653"/>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Regular"/>
                <a:ea typeface="Montserrat Regular"/>
                <a:cs typeface="Montserrat Regular"/>
                <a:sym typeface="Montserrat Regular"/>
              </a:defRPr>
            </a:lvl1pPr>
          </a:lstStyle>
          <a:p>
            <a:pPr lvl="0"/>
            <a:r>
              <a:rPr lang="en-US"/>
              <a:t>Click to edit Master text styles</a:t>
            </a:r>
          </a:p>
        </p:txBody>
      </p:sp>
      <p:sp>
        <p:nvSpPr>
          <p:cNvPr id="89" name="Pellentesque eu, pretium quis"/>
          <p:cNvSpPr txBox="1">
            <a:spLocks noGrp="1"/>
          </p:cNvSpPr>
          <p:nvPr>
            <p:ph type="body" sz="quarter" idx="24"/>
          </p:nvPr>
        </p:nvSpPr>
        <p:spPr>
          <a:xfrm>
            <a:off x="2856281" y="4246209"/>
            <a:ext cx="6026670" cy="431653"/>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Regular"/>
                <a:ea typeface="Montserrat Regular"/>
                <a:cs typeface="Montserrat Regular"/>
                <a:sym typeface="Montserrat Regular"/>
              </a:defRPr>
            </a:lvl1pPr>
          </a:lstStyle>
          <a:p>
            <a:pPr lvl="0"/>
            <a:r>
              <a:rPr lang="en-US"/>
              <a:t>Click to edit Master text styles</a:t>
            </a:r>
          </a:p>
        </p:txBody>
      </p:sp>
      <p:sp>
        <p:nvSpPr>
          <p:cNvPr id="90" name="Pellentesque eu, pretium quis"/>
          <p:cNvSpPr txBox="1">
            <a:spLocks noGrp="1"/>
          </p:cNvSpPr>
          <p:nvPr>
            <p:ph type="body" sz="quarter" idx="25"/>
          </p:nvPr>
        </p:nvSpPr>
        <p:spPr>
          <a:xfrm>
            <a:off x="2856281" y="4834307"/>
            <a:ext cx="6026670" cy="431653"/>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Regular"/>
                <a:ea typeface="Montserrat Regular"/>
                <a:cs typeface="Montserrat Regular"/>
                <a:sym typeface="Montserrat Regular"/>
              </a:defRPr>
            </a:lvl1pPr>
          </a:lstStyle>
          <a:p>
            <a:pPr lvl="0"/>
            <a:r>
              <a:rPr lang="en-US"/>
              <a:t>Click to edit Master text styles</a:t>
            </a:r>
          </a:p>
        </p:txBody>
      </p:sp>
      <p:sp>
        <p:nvSpPr>
          <p:cNvPr id="91" name="Pellentesque eu, pretium quis"/>
          <p:cNvSpPr txBox="1">
            <a:spLocks noGrp="1"/>
          </p:cNvSpPr>
          <p:nvPr>
            <p:ph type="body" sz="quarter" idx="26"/>
          </p:nvPr>
        </p:nvSpPr>
        <p:spPr>
          <a:xfrm>
            <a:off x="2856281" y="5375311"/>
            <a:ext cx="6026670" cy="431653"/>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Regular"/>
                <a:ea typeface="Montserrat Regular"/>
                <a:cs typeface="Montserrat Regular"/>
                <a:sym typeface="Montserrat Regular"/>
              </a:defRPr>
            </a:lvl1pPr>
          </a:lstStyle>
          <a:p>
            <a:pPr lvl="0"/>
            <a:r>
              <a:rPr lang="en-US"/>
              <a:t>Click to edit Master text styles</a:t>
            </a:r>
          </a:p>
        </p:txBody>
      </p:sp>
      <p:sp>
        <p:nvSpPr>
          <p:cNvPr id="92" name="01"/>
          <p:cNvSpPr txBox="1">
            <a:spLocks noGrp="1"/>
          </p:cNvSpPr>
          <p:nvPr>
            <p:ph type="body" sz="quarter" idx="27"/>
          </p:nvPr>
        </p:nvSpPr>
        <p:spPr>
          <a:xfrm>
            <a:off x="1273934" y="3070013"/>
            <a:ext cx="916310" cy="2806918"/>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Bold"/>
                <a:ea typeface="Montserrat Bold"/>
                <a:cs typeface="Montserrat Bold"/>
                <a:sym typeface="Montserrat Bold"/>
              </a:defRPr>
            </a:lvl1pPr>
          </a:lstStyle>
          <a:p>
            <a:pPr lvl="0"/>
            <a:r>
              <a:rPr lang="en-US"/>
              <a:t>Click to edit Master text styles</a:t>
            </a:r>
          </a:p>
        </p:txBody>
      </p:sp>
      <p:sp>
        <p:nvSpPr>
          <p:cNvPr id="93" name="03-09"/>
          <p:cNvSpPr txBox="1">
            <a:spLocks noGrp="1"/>
          </p:cNvSpPr>
          <p:nvPr>
            <p:ph type="body" sz="quarter" idx="28"/>
          </p:nvPr>
        </p:nvSpPr>
        <p:spPr>
          <a:xfrm>
            <a:off x="1273934" y="3658111"/>
            <a:ext cx="916310" cy="2806918"/>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Bold"/>
                <a:ea typeface="Montserrat Bold"/>
                <a:cs typeface="Montserrat Bold"/>
                <a:sym typeface="Montserrat Bold"/>
              </a:defRPr>
            </a:lvl1pPr>
          </a:lstStyle>
          <a:p>
            <a:pPr lvl="0"/>
            <a:r>
              <a:rPr lang="en-US"/>
              <a:t>Click to edit Master text styles</a:t>
            </a:r>
          </a:p>
        </p:txBody>
      </p:sp>
      <p:sp>
        <p:nvSpPr>
          <p:cNvPr id="94" name="10-15"/>
          <p:cNvSpPr txBox="1">
            <a:spLocks noGrp="1"/>
          </p:cNvSpPr>
          <p:nvPr>
            <p:ph type="body" sz="quarter" idx="29"/>
          </p:nvPr>
        </p:nvSpPr>
        <p:spPr>
          <a:xfrm>
            <a:off x="1273934" y="4246209"/>
            <a:ext cx="916310" cy="2806918"/>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Bold"/>
                <a:ea typeface="Montserrat Bold"/>
                <a:cs typeface="Montserrat Bold"/>
                <a:sym typeface="Montserrat Bold"/>
              </a:defRPr>
            </a:lvl1pPr>
          </a:lstStyle>
          <a:p>
            <a:pPr lvl="0"/>
            <a:r>
              <a:rPr lang="en-US"/>
              <a:t>Click to edit Master text styles</a:t>
            </a:r>
          </a:p>
        </p:txBody>
      </p:sp>
      <p:sp>
        <p:nvSpPr>
          <p:cNvPr id="95" name="12-20"/>
          <p:cNvSpPr txBox="1">
            <a:spLocks noGrp="1"/>
          </p:cNvSpPr>
          <p:nvPr>
            <p:ph type="body" sz="quarter" idx="30"/>
          </p:nvPr>
        </p:nvSpPr>
        <p:spPr>
          <a:xfrm>
            <a:off x="1273934" y="4834307"/>
            <a:ext cx="916310" cy="2806918"/>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Bold"/>
                <a:ea typeface="Montserrat Bold"/>
                <a:cs typeface="Montserrat Bold"/>
                <a:sym typeface="Montserrat Bold"/>
              </a:defRPr>
            </a:lvl1pPr>
          </a:lstStyle>
          <a:p>
            <a:pPr lvl="0"/>
            <a:r>
              <a:rPr lang="en-US"/>
              <a:t>Click to edit Master text styles</a:t>
            </a:r>
          </a:p>
        </p:txBody>
      </p:sp>
      <p:sp>
        <p:nvSpPr>
          <p:cNvPr id="96" name="22-31"/>
          <p:cNvSpPr txBox="1">
            <a:spLocks noGrp="1"/>
          </p:cNvSpPr>
          <p:nvPr>
            <p:ph type="body" sz="quarter" idx="31"/>
          </p:nvPr>
        </p:nvSpPr>
        <p:spPr>
          <a:xfrm>
            <a:off x="1273934" y="5375311"/>
            <a:ext cx="916310" cy="2806918"/>
          </a:xfrm>
          <a:prstGeom prst="rect">
            <a:avLst/>
          </a:prstGeom>
        </p:spPr>
        <p:txBody>
          <a:bodyPr>
            <a:spAutoFit/>
          </a:bodyPr>
          <a:lstStyle>
            <a:lvl1pPr marL="0" indent="0" defTabSz="252054">
              <a:lnSpc>
                <a:spcPct val="100000"/>
              </a:lnSpc>
              <a:spcBef>
                <a:spcPts val="0"/>
              </a:spcBef>
              <a:buSzTx/>
              <a:buNone/>
              <a:defRPr sz="2205">
                <a:solidFill>
                  <a:srgbClr val="D9D9D9"/>
                </a:solidFill>
                <a:latin typeface="Montserrat Bold"/>
                <a:ea typeface="Montserrat Bold"/>
                <a:cs typeface="Montserrat Bold"/>
                <a:sym typeface="Montserrat Bold"/>
              </a:defRPr>
            </a:lvl1pPr>
          </a:lstStyle>
          <a:p>
            <a:pPr lvl="0"/>
            <a:r>
              <a:rPr lang="en-US"/>
              <a:t>Click to edit Master text styles</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Content Placeholder 2">
            <a:extLst>
              <a:ext uri="{FF2B5EF4-FFF2-40B4-BE49-F238E27FC236}">
                <a16:creationId xmlns:a16="http://schemas.microsoft.com/office/drawing/2014/main" id="{776D8243-6BFF-ACA2-1D3F-4F7360769B70}"/>
              </a:ext>
            </a:extLst>
          </p:cNvPr>
          <p:cNvSpPr>
            <a:spLocks noGrp="1"/>
          </p:cNvSpPr>
          <p:nvPr>
            <p:ph sz="quarter" idx="32"/>
          </p:nvPr>
        </p:nvSpPr>
        <p:spPr>
          <a:xfrm>
            <a:off x="8310563" y="8477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452001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C5D075-9702-A040-AF1D-DFCA0858A705}"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161864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80369" y="1237457"/>
            <a:ext cx="10082213" cy="2632440"/>
          </a:xfrm>
        </p:spPr>
        <p:txBody>
          <a:bodyPr anchor="b"/>
          <a:lstStyle>
            <a:lvl1pPr algn="ctr">
              <a:defRPr sz="6615"/>
            </a:lvl1pPr>
          </a:lstStyle>
          <a:p>
            <a:r>
              <a:rPr lang="en-GB"/>
              <a:t>Click to edit Master title style</a:t>
            </a:r>
            <a:endParaRPr lang="en-US" dirty="0"/>
          </a:p>
        </p:txBody>
      </p:sp>
      <p:sp>
        <p:nvSpPr>
          <p:cNvPr id="3" name="Subtitle 2"/>
          <p:cNvSpPr>
            <a:spLocks noGrp="1"/>
          </p:cNvSpPr>
          <p:nvPr>
            <p:ph type="subTitle" idx="1"/>
          </p:nvPr>
        </p:nvSpPr>
        <p:spPr>
          <a:xfrm>
            <a:off x="1680369" y="3971413"/>
            <a:ext cx="10082213" cy="1825555"/>
          </a:xfrm>
        </p:spPr>
        <p:txBody>
          <a:bodyPr/>
          <a:lstStyle>
            <a:lvl1pPr marL="0" indent="0" algn="ctr">
              <a:buNone/>
              <a:defRPr sz="2646"/>
            </a:lvl1pPr>
            <a:lvl2pPr marL="504097" indent="0" algn="ctr">
              <a:buNone/>
              <a:defRPr sz="2205"/>
            </a:lvl2pPr>
            <a:lvl3pPr marL="1008195" indent="0" algn="ctr">
              <a:buNone/>
              <a:defRPr sz="1985"/>
            </a:lvl3pPr>
            <a:lvl4pPr marL="1512292" indent="0" algn="ctr">
              <a:buNone/>
              <a:defRPr sz="1764"/>
            </a:lvl4pPr>
            <a:lvl5pPr marL="2016389" indent="0" algn="ctr">
              <a:buNone/>
              <a:defRPr sz="1764"/>
            </a:lvl5pPr>
            <a:lvl6pPr marL="2520486" indent="0" algn="ctr">
              <a:buNone/>
              <a:defRPr sz="1764"/>
            </a:lvl6pPr>
            <a:lvl7pPr marL="3024584" indent="0" algn="ctr">
              <a:buNone/>
              <a:defRPr sz="1764"/>
            </a:lvl7pPr>
            <a:lvl8pPr marL="3528681" indent="0" algn="ctr">
              <a:buNone/>
              <a:defRPr sz="1764"/>
            </a:lvl8pPr>
            <a:lvl9pPr marL="4032778"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47AEA3C-BD16-0D4D-91E2-98C3EF988D1F}"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4047690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8C5D075-9702-A040-AF1D-DFCA0858A705}"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533728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7202" y="1885067"/>
            <a:ext cx="11594544" cy="3145275"/>
          </a:xfrm>
        </p:spPr>
        <p:txBody>
          <a:bodyPr anchor="b"/>
          <a:lstStyle>
            <a:lvl1pPr>
              <a:defRPr sz="6615"/>
            </a:lvl1pPr>
          </a:lstStyle>
          <a:p>
            <a:r>
              <a:rPr lang="en-GB"/>
              <a:t>Click to edit Master title style</a:t>
            </a:r>
            <a:endParaRPr lang="en-US" dirty="0"/>
          </a:p>
        </p:txBody>
      </p:sp>
      <p:sp>
        <p:nvSpPr>
          <p:cNvPr id="3" name="Text Placeholder 2"/>
          <p:cNvSpPr>
            <a:spLocks noGrp="1"/>
          </p:cNvSpPr>
          <p:nvPr>
            <p:ph type="body" idx="1"/>
          </p:nvPr>
        </p:nvSpPr>
        <p:spPr>
          <a:xfrm>
            <a:off x="917202" y="5060097"/>
            <a:ext cx="11594544" cy="1654025"/>
          </a:xfrm>
        </p:spPr>
        <p:txBody>
          <a:bodyPr/>
          <a:lstStyle>
            <a:lvl1pPr marL="0" indent="0">
              <a:buNone/>
              <a:defRPr sz="2646">
                <a:solidFill>
                  <a:schemeClr val="tx1">
                    <a:tint val="75000"/>
                  </a:schemeClr>
                </a:solidFill>
              </a:defRPr>
            </a:lvl1pPr>
            <a:lvl2pPr marL="504097" indent="0">
              <a:buNone/>
              <a:defRPr sz="2205">
                <a:solidFill>
                  <a:schemeClr val="tx1">
                    <a:tint val="75000"/>
                  </a:schemeClr>
                </a:solidFill>
              </a:defRPr>
            </a:lvl2pPr>
            <a:lvl3pPr marL="1008195" indent="0">
              <a:buNone/>
              <a:defRPr sz="1985">
                <a:solidFill>
                  <a:schemeClr val="tx1">
                    <a:tint val="75000"/>
                  </a:schemeClr>
                </a:solidFill>
              </a:defRPr>
            </a:lvl3pPr>
            <a:lvl4pPr marL="1512292" indent="0">
              <a:buNone/>
              <a:defRPr sz="1764">
                <a:solidFill>
                  <a:schemeClr val="tx1">
                    <a:tint val="75000"/>
                  </a:schemeClr>
                </a:solidFill>
              </a:defRPr>
            </a:lvl4pPr>
            <a:lvl5pPr marL="2016389" indent="0">
              <a:buNone/>
              <a:defRPr sz="1764">
                <a:solidFill>
                  <a:schemeClr val="tx1">
                    <a:tint val="75000"/>
                  </a:schemeClr>
                </a:solidFill>
              </a:defRPr>
            </a:lvl5pPr>
            <a:lvl6pPr marL="2520486" indent="0">
              <a:buNone/>
              <a:defRPr sz="1764">
                <a:solidFill>
                  <a:schemeClr val="tx1">
                    <a:tint val="75000"/>
                  </a:schemeClr>
                </a:solidFill>
              </a:defRPr>
            </a:lvl6pPr>
            <a:lvl7pPr marL="3024584" indent="0">
              <a:buNone/>
              <a:defRPr sz="1764">
                <a:solidFill>
                  <a:schemeClr val="tx1">
                    <a:tint val="75000"/>
                  </a:schemeClr>
                </a:solidFill>
              </a:defRPr>
            </a:lvl7pPr>
            <a:lvl8pPr marL="3528681" indent="0">
              <a:buNone/>
              <a:defRPr sz="1764">
                <a:solidFill>
                  <a:schemeClr val="tx1">
                    <a:tint val="75000"/>
                  </a:schemeClr>
                </a:solidFill>
              </a:defRPr>
            </a:lvl8pPr>
            <a:lvl9pPr marL="4032778"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D8930B-1CD8-2C40-B683-A8358848401D}"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290296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924203" y="2012836"/>
            <a:ext cx="5713254" cy="47975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805493" y="2012836"/>
            <a:ext cx="5713254" cy="47975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9227A7D-0B64-2944-9B29-8E52AD65E459}"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278578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72149" y="301051"/>
            <a:ext cx="4422642" cy="1281215"/>
          </a:xfrm>
          <a:prstGeom prst="rect">
            <a:avLst/>
          </a:prstGeom>
        </p:spPr>
        <p:txBody>
          <a:bodyPr anchor="b"/>
          <a:lstStyle>
            <a:lvl1pPr algn="l">
              <a:defRPr sz="2205" b="1"/>
            </a:lvl1pPr>
          </a:lstStyle>
          <a:p>
            <a:r>
              <a:t>Title Text</a:t>
            </a:r>
          </a:p>
        </p:txBody>
      </p:sp>
      <p:sp>
        <p:nvSpPr>
          <p:cNvPr id="73" name="Body Level One…"/>
          <p:cNvSpPr txBox="1">
            <a:spLocks noGrp="1"/>
          </p:cNvSpPr>
          <p:nvPr>
            <p:ph type="body" idx="1"/>
          </p:nvPr>
        </p:nvSpPr>
        <p:spPr>
          <a:xfrm>
            <a:off x="5255820" y="301054"/>
            <a:ext cx="7514983" cy="645332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672149" y="1582268"/>
            <a:ext cx="4422642" cy="5172114"/>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8630806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954" y="402568"/>
            <a:ext cx="11594544" cy="1461494"/>
          </a:xfrm>
        </p:spPr>
        <p:txBody>
          <a:bodyPr/>
          <a:lstStyle/>
          <a:p>
            <a:r>
              <a:rPr lang="en-GB"/>
              <a:t>Click to edit Master title style</a:t>
            </a:r>
            <a:endParaRPr lang="en-US" dirty="0"/>
          </a:p>
        </p:txBody>
      </p:sp>
      <p:sp>
        <p:nvSpPr>
          <p:cNvPr id="3" name="Text Placeholder 2"/>
          <p:cNvSpPr>
            <a:spLocks noGrp="1"/>
          </p:cNvSpPr>
          <p:nvPr>
            <p:ph type="body" idx="1"/>
          </p:nvPr>
        </p:nvSpPr>
        <p:spPr>
          <a:xfrm>
            <a:off x="925955" y="1853560"/>
            <a:ext cx="5686997" cy="908401"/>
          </a:xfrm>
        </p:spPr>
        <p:txBody>
          <a:bodyPr anchor="b"/>
          <a:lstStyle>
            <a:lvl1pPr marL="0" indent="0">
              <a:buNone/>
              <a:defRPr sz="2646" b="1"/>
            </a:lvl1pPr>
            <a:lvl2pPr marL="504097" indent="0">
              <a:buNone/>
              <a:defRPr sz="2205" b="1"/>
            </a:lvl2pPr>
            <a:lvl3pPr marL="1008195" indent="0">
              <a:buNone/>
              <a:defRPr sz="1985" b="1"/>
            </a:lvl3pPr>
            <a:lvl4pPr marL="1512292" indent="0">
              <a:buNone/>
              <a:defRPr sz="1764" b="1"/>
            </a:lvl4pPr>
            <a:lvl5pPr marL="2016389" indent="0">
              <a:buNone/>
              <a:defRPr sz="1764" b="1"/>
            </a:lvl5pPr>
            <a:lvl6pPr marL="2520486" indent="0">
              <a:buNone/>
              <a:defRPr sz="1764" b="1"/>
            </a:lvl6pPr>
            <a:lvl7pPr marL="3024584" indent="0">
              <a:buNone/>
              <a:defRPr sz="1764" b="1"/>
            </a:lvl7pPr>
            <a:lvl8pPr marL="3528681" indent="0">
              <a:buNone/>
              <a:defRPr sz="1764" b="1"/>
            </a:lvl8pPr>
            <a:lvl9pPr marL="4032778" indent="0">
              <a:buNone/>
              <a:defRPr sz="1764" b="1"/>
            </a:lvl9pPr>
          </a:lstStyle>
          <a:p>
            <a:pPr lvl="0"/>
            <a:r>
              <a:rPr lang="en-GB"/>
              <a:t>Click to edit Master text styles</a:t>
            </a:r>
          </a:p>
        </p:txBody>
      </p:sp>
      <p:sp>
        <p:nvSpPr>
          <p:cNvPr id="4" name="Content Placeholder 3"/>
          <p:cNvSpPr>
            <a:spLocks noGrp="1"/>
          </p:cNvSpPr>
          <p:nvPr>
            <p:ph sz="half" idx="2"/>
          </p:nvPr>
        </p:nvSpPr>
        <p:spPr>
          <a:xfrm>
            <a:off x="925955" y="2761962"/>
            <a:ext cx="5686997" cy="40624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805494" y="1853560"/>
            <a:ext cx="5715005" cy="908401"/>
          </a:xfrm>
        </p:spPr>
        <p:txBody>
          <a:bodyPr anchor="b"/>
          <a:lstStyle>
            <a:lvl1pPr marL="0" indent="0">
              <a:buNone/>
              <a:defRPr sz="2646" b="1"/>
            </a:lvl1pPr>
            <a:lvl2pPr marL="504097" indent="0">
              <a:buNone/>
              <a:defRPr sz="2205" b="1"/>
            </a:lvl2pPr>
            <a:lvl3pPr marL="1008195" indent="0">
              <a:buNone/>
              <a:defRPr sz="1985" b="1"/>
            </a:lvl3pPr>
            <a:lvl4pPr marL="1512292" indent="0">
              <a:buNone/>
              <a:defRPr sz="1764" b="1"/>
            </a:lvl4pPr>
            <a:lvl5pPr marL="2016389" indent="0">
              <a:buNone/>
              <a:defRPr sz="1764" b="1"/>
            </a:lvl5pPr>
            <a:lvl6pPr marL="2520486" indent="0">
              <a:buNone/>
              <a:defRPr sz="1764" b="1"/>
            </a:lvl6pPr>
            <a:lvl7pPr marL="3024584" indent="0">
              <a:buNone/>
              <a:defRPr sz="1764" b="1"/>
            </a:lvl7pPr>
            <a:lvl8pPr marL="3528681" indent="0">
              <a:buNone/>
              <a:defRPr sz="1764" b="1"/>
            </a:lvl8pPr>
            <a:lvl9pPr marL="4032778" indent="0">
              <a:buNone/>
              <a:defRPr sz="1764" b="1"/>
            </a:lvl9pPr>
          </a:lstStyle>
          <a:p>
            <a:pPr lvl="0"/>
            <a:r>
              <a:rPr lang="en-GB"/>
              <a:t>Click to edit Master text styles</a:t>
            </a:r>
          </a:p>
        </p:txBody>
      </p:sp>
      <p:sp>
        <p:nvSpPr>
          <p:cNvPr id="6" name="Content Placeholder 5"/>
          <p:cNvSpPr>
            <a:spLocks noGrp="1"/>
          </p:cNvSpPr>
          <p:nvPr>
            <p:ph sz="quarter" idx="4"/>
          </p:nvPr>
        </p:nvSpPr>
        <p:spPr>
          <a:xfrm>
            <a:off x="6805494" y="2761962"/>
            <a:ext cx="5715005" cy="40624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8FDF42-11F3-7F49-B419-4558DEE55A16}" type="datetime1">
              <a:rPr lang="en-GB" smtClean="0"/>
              <a:t>04/06/2025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3105209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498CEFD-9DD0-F449-A125-2D8B4EF49002}" type="datetime1">
              <a:rPr lang="en-GB" smtClean="0"/>
              <a:t>04/06/2025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530099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10AC5-E457-A942-8C70-09E5D90EDD5A}" type="datetime1">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152705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954" y="504084"/>
            <a:ext cx="4335701" cy="1764295"/>
          </a:xfrm>
        </p:spPr>
        <p:txBody>
          <a:bodyPr anchor="b"/>
          <a:lstStyle>
            <a:lvl1pPr>
              <a:defRPr sz="3528"/>
            </a:lvl1pPr>
          </a:lstStyle>
          <a:p>
            <a:r>
              <a:rPr lang="en-GB"/>
              <a:t>Click to edit Master title style</a:t>
            </a:r>
            <a:endParaRPr lang="en-US" dirty="0"/>
          </a:p>
        </p:txBody>
      </p:sp>
      <p:sp>
        <p:nvSpPr>
          <p:cNvPr id="3" name="Content Placeholder 2"/>
          <p:cNvSpPr>
            <a:spLocks noGrp="1"/>
          </p:cNvSpPr>
          <p:nvPr>
            <p:ph idx="1"/>
          </p:nvPr>
        </p:nvSpPr>
        <p:spPr>
          <a:xfrm>
            <a:off x="5715005" y="1088683"/>
            <a:ext cx="6805493" cy="537339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5954" y="2268379"/>
            <a:ext cx="4335701" cy="4202453"/>
          </a:xfrm>
        </p:spPr>
        <p:txBody>
          <a:bodyPr/>
          <a:lstStyle>
            <a:lvl1pPr marL="0" indent="0">
              <a:buNone/>
              <a:defRPr sz="1764"/>
            </a:lvl1pPr>
            <a:lvl2pPr marL="504097" indent="0">
              <a:buNone/>
              <a:defRPr sz="1544"/>
            </a:lvl2pPr>
            <a:lvl3pPr marL="1008195" indent="0">
              <a:buNone/>
              <a:defRPr sz="1323"/>
            </a:lvl3pPr>
            <a:lvl4pPr marL="1512292" indent="0">
              <a:buNone/>
              <a:defRPr sz="1103"/>
            </a:lvl4pPr>
            <a:lvl5pPr marL="2016389" indent="0">
              <a:buNone/>
              <a:defRPr sz="1103"/>
            </a:lvl5pPr>
            <a:lvl6pPr marL="2520486" indent="0">
              <a:buNone/>
              <a:defRPr sz="1103"/>
            </a:lvl6pPr>
            <a:lvl7pPr marL="3024584" indent="0">
              <a:buNone/>
              <a:defRPr sz="1103"/>
            </a:lvl7pPr>
            <a:lvl8pPr marL="3528681" indent="0">
              <a:buNone/>
              <a:defRPr sz="1103"/>
            </a:lvl8pPr>
            <a:lvl9pPr marL="4032778" indent="0">
              <a:buNone/>
              <a:defRPr sz="1103"/>
            </a:lvl9pPr>
          </a:lstStyle>
          <a:p>
            <a:pPr lvl="0"/>
            <a:r>
              <a:rPr lang="en-GB"/>
              <a:t>Click to edit Master text styles</a:t>
            </a:r>
          </a:p>
        </p:txBody>
      </p:sp>
      <p:sp>
        <p:nvSpPr>
          <p:cNvPr id="5" name="Date Placeholder 4"/>
          <p:cNvSpPr>
            <a:spLocks noGrp="1"/>
          </p:cNvSpPr>
          <p:nvPr>
            <p:ph type="dt" sz="half" idx="10"/>
          </p:nvPr>
        </p:nvSpPr>
        <p:spPr/>
        <p:txBody>
          <a:bodyPr/>
          <a:lstStyle/>
          <a:p>
            <a:fld id="{9D4EE769-A6BA-3A40-A71A-9C79BA25E756}"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271295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954" y="504084"/>
            <a:ext cx="4335701" cy="1764295"/>
          </a:xfrm>
        </p:spPr>
        <p:txBody>
          <a:bodyPr anchor="b"/>
          <a:lstStyle>
            <a:lvl1pPr>
              <a:defRPr sz="3528"/>
            </a:lvl1pPr>
          </a:lstStyle>
          <a:p>
            <a:r>
              <a:rPr lang="en-GB"/>
              <a:t>Click to edit Master title style</a:t>
            </a:r>
            <a:endParaRPr lang="en-US" dirty="0"/>
          </a:p>
        </p:txBody>
      </p:sp>
      <p:sp>
        <p:nvSpPr>
          <p:cNvPr id="3" name="Picture Placeholder 2"/>
          <p:cNvSpPr>
            <a:spLocks noGrp="1" noChangeAspect="1"/>
          </p:cNvSpPr>
          <p:nvPr>
            <p:ph type="pic" idx="1"/>
          </p:nvPr>
        </p:nvSpPr>
        <p:spPr>
          <a:xfrm>
            <a:off x="5715005" y="1088683"/>
            <a:ext cx="6805493" cy="5373398"/>
          </a:xfrm>
        </p:spPr>
        <p:txBody>
          <a:bodyPr anchor="t"/>
          <a:lstStyle>
            <a:lvl1pPr marL="0" indent="0">
              <a:buNone/>
              <a:defRPr sz="3528"/>
            </a:lvl1pPr>
            <a:lvl2pPr marL="504097" indent="0">
              <a:buNone/>
              <a:defRPr sz="3087"/>
            </a:lvl2pPr>
            <a:lvl3pPr marL="1008195" indent="0">
              <a:buNone/>
              <a:defRPr sz="2646"/>
            </a:lvl3pPr>
            <a:lvl4pPr marL="1512292" indent="0">
              <a:buNone/>
              <a:defRPr sz="2205"/>
            </a:lvl4pPr>
            <a:lvl5pPr marL="2016389" indent="0">
              <a:buNone/>
              <a:defRPr sz="2205"/>
            </a:lvl5pPr>
            <a:lvl6pPr marL="2520486" indent="0">
              <a:buNone/>
              <a:defRPr sz="2205"/>
            </a:lvl6pPr>
            <a:lvl7pPr marL="3024584" indent="0">
              <a:buNone/>
              <a:defRPr sz="2205"/>
            </a:lvl7pPr>
            <a:lvl8pPr marL="3528681" indent="0">
              <a:buNone/>
              <a:defRPr sz="2205"/>
            </a:lvl8pPr>
            <a:lvl9pPr marL="4032778" indent="0">
              <a:buNone/>
              <a:defRPr sz="2205"/>
            </a:lvl9pPr>
          </a:lstStyle>
          <a:p>
            <a:r>
              <a:rPr lang="en-GB"/>
              <a:t>Click icon to add picture</a:t>
            </a:r>
            <a:endParaRPr lang="en-US" dirty="0"/>
          </a:p>
        </p:txBody>
      </p:sp>
      <p:sp>
        <p:nvSpPr>
          <p:cNvPr id="4" name="Text Placeholder 3"/>
          <p:cNvSpPr>
            <a:spLocks noGrp="1"/>
          </p:cNvSpPr>
          <p:nvPr>
            <p:ph type="body" sz="half" idx="2"/>
          </p:nvPr>
        </p:nvSpPr>
        <p:spPr>
          <a:xfrm>
            <a:off x="925954" y="2268379"/>
            <a:ext cx="4335701" cy="4202453"/>
          </a:xfrm>
        </p:spPr>
        <p:txBody>
          <a:bodyPr/>
          <a:lstStyle>
            <a:lvl1pPr marL="0" indent="0">
              <a:buNone/>
              <a:defRPr sz="1764"/>
            </a:lvl1pPr>
            <a:lvl2pPr marL="504097" indent="0">
              <a:buNone/>
              <a:defRPr sz="1544"/>
            </a:lvl2pPr>
            <a:lvl3pPr marL="1008195" indent="0">
              <a:buNone/>
              <a:defRPr sz="1323"/>
            </a:lvl3pPr>
            <a:lvl4pPr marL="1512292" indent="0">
              <a:buNone/>
              <a:defRPr sz="1103"/>
            </a:lvl4pPr>
            <a:lvl5pPr marL="2016389" indent="0">
              <a:buNone/>
              <a:defRPr sz="1103"/>
            </a:lvl5pPr>
            <a:lvl6pPr marL="2520486" indent="0">
              <a:buNone/>
              <a:defRPr sz="1103"/>
            </a:lvl6pPr>
            <a:lvl7pPr marL="3024584" indent="0">
              <a:buNone/>
              <a:defRPr sz="1103"/>
            </a:lvl7pPr>
            <a:lvl8pPr marL="3528681" indent="0">
              <a:buNone/>
              <a:defRPr sz="1103"/>
            </a:lvl8pPr>
            <a:lvl9pPr marL="4032778" indent="0">
              <a:buNone/>
              <a:defRPr sz="1103"/>
            </a:lvl9pPr>
          </a:lstStyle>
          <a:p>
            <a:pPr lvl="0"/>
            <a:r>
              <a:rPr lang="en-GB"/>
              <a:t>Click to edit Master text styles</a:t>
            </a:r>
          </a:p>
        </p:txBody>
      </p:sp>
      <p:sp>
        <p:nvSpPr>
          <p:cNvPr id="5" name="Date Placeholder 4"/>
          <p:cNvSpPr>
            <a:spLocks noGrp="1"/>
          </p:cNvSpPr>
          <p:nvPr>
            <p:ph type="dt" sz="half" idx="10"/>
          </p:nvPr>
        </p:nvSpPr>
        <p:spPr/>
        <p:txBody>
          <a:bodyPr/>
          <a:lstStyle/>
          <a:p>
            <a:fld id="{85E92A27-4AB0-1B41-A1F5-3FF3AA461C04}"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3430025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C61C26-0635-1F42-A03D-215ADFC27AB2}"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4127367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0112" y="402568"/>
            <a:ext cx="2898636" cy="640782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924204" y="402568"/>
            <a:ext cx="8527871" cy="640782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AD1302-5D7C-A848-A3A2-DA0F47C95731}"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24CF35-A021-4776-8CA6-F699C5881744}" type="slidenum">
              <a:rPr lang="en-GB" smtClean="0"/>
              <a:t>‹#›</a:t>
            </a:fld>
            <a:endParaRPr lang="en-GB"/>
          </a:p>
        </p:txBody>
      </p:sp>
    </p:spTree>
    <p:extLst>
      <p:ext uri="{BB962C8B-B14F-4D97-AF65-F5344CB8AC3E}">
        <p14:creationId xmlns:p14="http://schemas.microsoft.com/office/powerpoint/2010/main" val="995047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ext">
    <p:bg>
      <p:bgPr>
        <a:solidFill>
          <a:srgbClr val="282828"/>
        </a:solidFill>
        <a:effectLst/>
      </p:bgPr>
    </p:bg>
    <p:spTree>
      <p:nvGrpSpPr>
        <p:cNvPr id="1" name=""/>
        <p:cNvGrpSpPr/>
        <p:nvPr/>
      </p:nvGrpSpPr>
      <p:grpSpPr>
        <a:xfrm>
          <a:off x="0" y="0"/>
          <a:ext cx="0" cy="0"/>
          <a:chOff x="0" y="0"/>
          <a:chExt cx="0" cy="0"/>
        </a:xfrm>
      </p:grpSpPr>
      <p:sp>
        <p:nvSpPr>
          <p:cNvPr id="272" name="01"/>
          <p:cNvSpPr txBox="1">
            <a:spLocks noGrp="1"/>
          </p:cNvSpPr>
          <p:nvPr>
            <p:ph type="body" sz="quarter" idx="21"/>
          </p:nvPr>
        </p:nvSpPr>
        <p:spPr>
          <a:xfrm>
            <a:off x="-1022297" y="7036004"/>
            <a:ext cx="2828018" cy="304571"/>
          </a:xfrm>
          <a:prstGeom prst="rect">
            <a:avLst/>
          </a:prstGeom>
        </p:spPr>
        <p:txBody>
          <a:bodyPr wrap="none" anchor="ctr">
            <a:spAutoFit/>
          </a:bodyPr>
          <a:lstStyle>
            <a:lvl1pPr marL="0" indent="0" algn="ctr">
              <a:lnSpc>
                <a:spcPct val="100000"/>
              </a:lnSpc>
              <a:spcBef>
                <a:spcPts val="0"/>
              </a:spcBef>
              <a:buSzTx/>
              <a:buNone/>
              <a:defRPr sz="1379">
                <a:solidFill>
                  <a:srgbClr val="D9D9D9"/>
                </a:solidFill>
                <a:latin typeface="Montserrat Regular"/>
                <a:ea typeface="Montserrat Regular"/>
                <a:cs typeface="Montserrat Regular"/>
                <a:sym typeface="Montserrat Regular"/>
              </a:defRPr>
            </a:lvl1pPr>
          </a:lstStyle>
          <a:p>
            <a:pPr lvl="0"/>
            <a:r>
              <a:rPr lang="en-US"/>
              <a:t>Click to edit Master text styles</a:t>
            </a:r>
          </a:p>
        </p:txBody>
      </p:sp>
      <p:sp>
        <p:nvSpPr>
          <p:cNvPr id="273" name="YOUTH MUSIC"/>
          <p:cNvSpPr txBox="1">
            <a:spLocks noGrp="1"/>
          </p:cNvSpPr>
          <p:nvPr>
            <p:ph type="body" sz="quarter" idx="22"/>
          </p:nvPr>
        </p:nvSpPr>
        <p:spPr>
          <a:xfrm>
            <a:off x="11193854" y="7040332"/>
            <a:ext cx="2715807" cy="295915"/>
          </a:xfrm>
          <a:prstGeom prst="rect">
            <a:avLst/>
          </a:prstGeom>
        </p:spPr>
        <p:txBody>
          <a:bodyPr wrap="none" anchor="ctr">
            <a:spAutoFit/>
          </a:bodyPr>
          <a:lstStyle>
            <a:lvl1pPr marL="0" indent="0" algn="ctr">
              <a:lnSpc>
                <a:spcPct val="100000"/>
              </a:lnSpc>
              <a:spcBef>
                <a:spcPts val="0"/>
              </a:spcBef>
              <a:buSzTx/>
              <a:buNone/>
              <a:defRPr sz="1323">
                <a:solidFill>
                  <a:srgbClr val="D9D9D9"/>
                </a:solidFill>
                <a:latin typeface="Montserrat Regular"/>
                <a:ea typeface="Montserrat Regular"/>
                <a:cs typeface="Montserrat Regular"/>
                <a:sym typeface="Montserrat Regular"/>
              </a:defRPr>
            </a:lvl1pPr>
          </a:lstStyle>
          <a:p>
            <a:pPr lvl="0"/>
            <a:r>
              <a:rPr lang="en-US"/>
              <a:t>Click to edit Master text styles</a:t>
            </a:r>
          </a:p>
        </p:txBody>
      </p:sp>
      <p:sp>
        <p:nvSpPr>
          <p:cNvPr id="274" name="Header Here…"/>
          <p:cNvSpPr txBox="1">
            <a:spLocks noGrp="1"/>
          </p:cNvSpPr>
          <p:nvPr>
            <p:ph type="body" sz="half" idx="23"/>
          </p:nvPr>
        </p:nvSpPr>
        <p:spPr>
          <a:xfrm>
            <a:off x="691847" y="1400234"/>
            <a:ext cx="7306305" cy="3785652"/>
          </a:xfrm>
          <a:prstGeom prst="rect">
            <a:avLst/>
          </a:prstGeom>
        </p:spPr>
        <p:txBody>
          <a:bodyPr>
            <a:spAutoFit/>
          </a:bodyPr>
          <a:lstStyle/>
          <a:p>
            <a:pPr marL="0" lvl="0" indent="0" defTabSz="252049">
              <a:lnSpc>
                <a:spcPct val="100000"/>
              </a:lnSpc>
              <a:spcBef>
                <a:spcPts val="0"/>
              </a:spcBef>
              <a:buSzTx/>
              <a:buNone/>
              <a:defRPr sz="4000">
                <a:solidFill>
                  <a:srgbClr val="EB5D3D"/>
                </a:solidFill>
                <a:latin typeface="Montserrat Bold"/>
                <a:ea typeface="Montserrat Bold"/>
                <a:cs typeface="Montserrat Bold"/>
                <a:sym typeface="Montserrat Bold"/>
              </a:defRPr>
            </a:pPr>
            <a:r>
              <a:rPr lang="en-US"/>
              <a:t>Click to edit Master text styles</a:t>
            </a:r>
          </a:p>
          <a:p>
            <a:pPr marL="0" lvl="1" indent="0" defTabSz="252049">
              <a:lnSpc>
                <a:spcPct val="100000"/>
              </a:lnSpc>
              <a:spcBef>
                <a:spcPts val="0"/>
              </a:spcBef>
              <a:buSzTx/>
              <a:buNone/>
              <a:defRPr sz="4000">
                <a:solidFill>
                  <a:srgbClr val="EB5D3D"/>
                </a:solidFill>
                <a:latin typeface="Montserrat Bold"/>
                <a:ea typeface="Montserrat Bold"/>
                <a:cs typeface="Montserrat Bold"/>
                <a:sym typeface="Montserrat Bold"/>
              </a:defRPr>
            </a:pPr>
            <a:r>
              <a:rPr lang="en-US"/>
              <a:t>Second level</a:t>
            </a:r>
          </a:p>
          <a:p>
            <a:pPr marL="0" lvl="2" indent="0" defTabSz="252049">
              <a:lnSpc>
                <a:spcPct val="100000"/>
              </a:lnSpc>
              <a:spcBef>
                <a:spcPts val="0"/>
              </a:spcBef>
              <a:buSzTx/>
              <a:buNone/>
              <a:defRPr sz="4000">
                <a:solidFill>
                  <a:srgbClr val="EB5D3D"/>
                </a:solidFill>
                <a:latin typeface="Montserrat Bold"/>
                <a:ea typeface="Montserrat Bold"/>
                <a:cs typeface="Montserrat Bold"/>
                <a:sym typeface="Montserrat Bold"/>
              </a:defRPr>
            </a:pPr>
            <a:r>
              <a:rPr lang="en-US"/>
              <a:t>Third level</a:t>
            </a:r>
          </a:p>
          <a:p>
            <a:pPr marL="0" lvl="3" indent="0" defTabSz="252049">
              <a:lnSpc>
                <a:spcPct val="100000"/>
              </a:lnSpc>
              <a:spcBef>
                <a:spcPts val="0"/>
              </a:spcBef>
              <a:buSzTx/>
              <a:buNone/>
              <a:defRPr sz="4000">
                <a:solidFill>
                  <a:srgbClr val="EB5D3D"/>
                </a:solidFill>
                <a:latin typeface="Montserrat Bold"/>
                <a:ea typeface="Montserrat Bold"/>
                <a:cs typeface="Montserrat Bold"/>
                <a:sym typeface="Montserrat Bold"/>
              </a:defRPr>
            </a:pPr>
            <a:r>
              <a:rPr lang="en-US"/>
              <a:t>Fourth level</a:t>
            </a:r>
          </a:p>
          <a:p>
            <a:pPr marL="0" lvl="4" indent="0" defTabSz="252049">
              <a:lnSpc>
                <a:spcPct val="100000"/>
              </a:lnSpc>
              <a:spcBef>
                <a:spcPts val="0"/>
              </a:spcBef>
              <a:buSzTx/>
              <a:buNone/>
              <a:defRPr sz="4000">
                <a:solidFill>
                  <a:srgbClr val="EB5D3D"/>
                </a:solidFill>
                <a:latin typeface="Montserrat Bold"/>
                <a:ea typeface="Montserrat Bold"/>
                <a:cs typeface="Montserrat Bold"/>
                <a:sym typeface="Montserrat Bold"/>
              </a:defRPr>
            </a:pPr>
            <a:r>
              <a:rPr lang="en-US"/>
              <a:t>Fifth level</a:t>
            </a:r>
            <a:endParaRPr/>
          </a:p>
        </p:txBody>
      </p:sp>
      <p:sp>
        <p:nvSpPr>
          <p:cNvPr id="275" name="Rectangle"/>
          <p:cNvSpPr/>
          <p:nvPr/>
        </p:nvSpPr>
        <p:spPr>
          <a:xfrm>
            <a:off x="9276876" y="-161227"/>
            <a:ext cx="97720" cy="7883717"/>
          </a:xfrm>
          <a:prstGeom prst="rect">
            <a:avLst/>
          </a:prstGeom>
          <a:solidFill>
            <a:srgbClr val="E6F750"/>
          </a:solidFill>
          <a:ln w="12700">
            <a:miter lim="400000"/>
          </a:ln>
        </p:spPr>
        <p:txBody>
          <a:bodyPr lIns="28005" tIns="28005" rIns="28005" bIns="28005" anchor="ctr"/>
          <a:lstStyle/>
          <a:p>
            <a:pPr defTabSz="455089">
              <a:defRPr sz="3200">
                <a:solidFill>
                  <a:srgbClr val="FFFFFF"/>
                </a:solidFill>
                <a:latin typeface="Helvetica Neue Medium"/>
                <a:ea typeface="Helvetica Neue Medium"/>
                <a:cs typeface="Helvetica Neue Medium"/>
                <a:sym typeface="Helvetica Neue Medium"/>
              </a:defRPr>
            </a:pPr>
            <a:endParaRPr sz="1764" b="0" i="0" dirty="0">
              <a:latin typeface="Montserrat" pitchFamily="2" charset="77"/>
              <a:cs typeface="Golos Text" panose="020B0503020202020204" pitchFamily="34" charset="0"/>
            </a:endParaRPr>
          </a:p>
        </p:txBody>
      </p:sp>
      <p:sp>
        <p:nvSpPr>
          <p:cNvPr id="276" name="Rectangle"/>
          <p:cNvSpPr/>
          <p:nvPr/>
        </p:nvSpPr>
        <p:spPr>
          <a:xfrm>
            <a:off x="8885770" y="-161227"/>
            <a:ext cx="97722" cy="7883717"/>
          </a:xfrm>
          <a:prstGeom prst="rect">
            <a:avLst/>
          </a:prstGeom>
          <a:solidFill>
            <a:srgbClr val="E6F750"/>
          </a:solidFill>
          <a:ln w="12700">
            <a:miter lim="400000"/>
          </a:ln>
        </p:spPr>
        <p:txBody>
          <a:bodyPr lIns="28005" tIns="28005" rIns="28005" bIns="28005" anchor="ctr"/>
          <a:lstStyle/>
          <a:p>
            <a:pPr defTabSz="455089">
              <a:defRPr sz="3200">
                <a:solidFill>
                  <a:srgbClr val="FFFFFF"/>
                </a:solidFill>
                <a:latin typeface="Helvetica Neue Medium"/>
                <a:ea typeface="Helvetica Neue Medium"/>
                <a:cs typeface="Helvetica Neue Medium"/>
                <a:sym typeface="Helvetica Neue Medium"/>
              </a:defRPr>
            </a:pPr>
            <a:endParaRPr sz="1764" b="0" i="0" dirty="0">
              <a:latin typeface="Montserrat" pitchFamily="2" charset="77"/>
              <a:cs typeface="Golos Text" panose="020B0503020202020204" pitchFamily="34" charset="0"/>
            </a:endParaRPr>
          </a:p>
        </p:txBody>
      </p:sp>
      <p:sp>
        <p:nvSpPr>
          <p:cNvPr id="277" name="Rectangle"/>
          <p:cNvSpPr/>
          <p:nvPr/>
        </p:nvSpPr>
        <p:spPr>
          <a:xfrm>
            <a:off x="9081323" y="-161227"/>
            <a:ext cx="97720" cy="7883717"/>
          </a:xfrm>
          <a:prstGeom prst="rect">
            <a:avLst/>
          </a:prstGeom>
          <a:solidFill>
            <a:srgbClr val="E6F750"/>
          </a:solidFill>
          <a:ln w="12700">
            <a:miter lim="400000"/>
          </a:ln>
        </p:spPr>
        <p:txBody>
          <a:bodyPr lIns="28005" tIns="28005" rIns="28005" bIns="28005" anchor="ctr"/>
          <a:lstStyle/>
          <a:p>
            <a:pPr defTabSz="455089">
              <a:defRPr sz="3200">
                <a:solidFill>
                  <a:srgbClr val="FFFFFF"/>
                </a:solidFill>
                <a:latin typeface="Helvetica Neue Medium"/>
                <a:ea typeface="Helvetica Neue Medium"/>
                <a:cs typeface="Helvetica Neue Medium"/>
                <a:sym typeface="Helvetica Neue Medium"/>
              </a:defRPr>
            </a:pPr>
            <a:endParaRPr sz="1764" b="0" i="0" dirty="0">
              <a:latin typeface="Montserrat" pitchFamily="2" charset="77"/>
              <a:cs typeface="Golos Text" panose="020B0503020202020204" pitchFamily="34" charset="0"/>
            </a:endParaRPr>
          </a:p>
        </p:txBody>
      </p:sp>
      <p:sp>
        <p:nvSpPr>
          <p:cNvPr id="278" name="“Donec quam felis, ultricies nec, pellentesque eu, pretium quis, sem. Nulla consequat massa quis enim. “"/>
          <p:cNvSpPr txBox="1">
            <a:spLocks noGrp="1"/>
          </p:cNvSpPr>
          <p:nvPr>
            <p:ph type="body" sz="quarter" idx="24"/>
          </p:nvPr>
        </p:nvSpPr>
        <p:spPr>
          <a:xfrm>
            <a:off x="9871107" y="3203757"/>
            <a:ext cx="2728964" cy="1153749"/>
          </a:xfrm>
          <a:prstGeom prst="rect">
            <a:avLst/>
          </a:prstGeom>
        </p:spPr>
        <p:txBody>
          <a:bodyPr anchor="ctr">
            <a:spAutoFit/>
          </a:bodyPr>
          <a:lstStyle>
            <a:lvl1pPr marL="0" indent="0" algn="ctr" defTabSz="252049">
              <a:lnSpc>
                <a:spcPct val="100000"/>
              </a:lnSpc>
              <a:spcBef>
                <a:spcPts val="0"/>
              </a:spcBef>
              <a:buSzTx/>
              <a:buNone/>
              <a:defRPr sz="2205">
                <a:solidFill>
                  <a:srgbClr val="EB5D3D"/>
                </a:solidFill>
                <a:latin typeface="Montserrat Bold"/>
                <a:ea typeface="Montserrat Bold"/>
                <a:cs typeface="Montserrat Bold"/>
                <a:sym typeface="Montserrat Bold"/>
              </a:defRPr>
            </a:lvl1pPr>
          </a:lstStyle>
          <a:p>
            <a:pPr lvl="0"/>
            <a:r>
              <a:rPr lang="en-US"/>
              <a:t>Click to edit Master text styles</a:t>
            </a:r>
          </a:p>
        </p:txBody>
      </p:sp>
      <p:sp>
        <p:nvSpPr>
          <p:cNvPr id="2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048657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634912" y="5292885"/>
            <a:ext cx="8065773" cy="624858"/>
          </a:xfrm>
          <a:prstGeom prst="rect">
            <a:avLst/>
          </a:prstGeom>
        </p:spPr>
        <p:txBody>
          <a:bodyPr anchor="b"/>
          <a:lstStyle>
            <a:lvl1pPr algn="l">
              <a:defRPr sz="2205" b="1"/>
            </a:lvl1pPr>
          </a:lstStyle>
          <a:p>
            <a:r>
              <a:t>Title Text</a:t>
            </a:r>
          </a:p>
        </p:txBody>
      </p:sp>
      <p:sp>
        <p:nvSpPr>
          <p:cNvPr id="83" name="Picture Placeholder 2"/>
          <p:cNvSpPr>
            <a:spLocks noGrp="1"/>
          </p:cNvSpPr>
          <p:nvPr>
            <p:ph type="pic" sz="half" idx="13"/>
          </p:nvPr>
        </p:nvSpPr>
        <p:spPr>
          <a:xfrm>
            <a:off x="2634912" y="675613"/>
            <a:ext cx="8065773" cy="4536758"/>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2634912" y="5917739"/>
            <a:ext cx="8065773" cy="887401"/>
          </a:xfrm>
          <a:prstGeom prst="rect">
            <a:avLst/>
          </a:prstGeom>
        </p:spPr>
        <p:txBody>
          <a:bodyPr/>
          <a:lstStyle>
            <a:lvl1pPr marL="0" indent="0">
              <a:spcBef>
                <a:spcPts val="331"/>
              </a:spcBef>
              <a:buSzTx/>
              <a:buFontTx/>
              <a:buNone/>
              <a:defRPr sz="1544"/>
            </a:lvl1pPr>
            <a:lvl2pPr marL="0" indent="0">
              <a:spcBef>
                <a:spcPts val="331"/>
              </a:spcBef>
              <a:buSzTx/>
              <a:buFontTx/>
              <a:buNone/>
              <a:defRPr sz="1544"/>
            </a:lvl2pPr>
            <a:lvl3pPr marL="0" indent="0">
              <a:spcBef>
                <a:spcPts val="331"/>
              </a:spcBef>
              <a:buSzTx/>
              <a:buFontTx/>
              <a:buNone/>
              <a:defRPr sz="1544"/>
            </a:lvl3pPr>
            <a:lvl4pPr marL="0" indent="0">
              <a:spcBef>
                <a:spcPts val="331"/>
              </a:spcBef>
              <a:buSzTx/>
              <a:buFontTx/>
              <a:buNone/>
              <a:defRPr sz="1544"/>
            </a:lvl4pPr>
            <a:lvl5pPr marL="0" indent="0">
              <a:spcBef>
                <a:spcPts val="331"/>
              </a:spcBef>
              <a:buSzTx/>
              <a:buFontTx/>
              <a:buNone/>
              <a:defRPr sz="1544"/>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365144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924203" y="7008172"/>
            <a:ext cx="3024664" cy="402567"/>
          </a:xfrm>
          <a:prstGeom prst="rect">
            <a:avLst/>
          </a:prstGeom>
        </p:spPr>
        <p:txBody>
          <a:bodyPr/>
          <a:lstStyle/>
          <a:p>
            <a:endParaRPr lang="en-GB"/>
          </a:p>
        </p:txBody>
      </p:sp>
      <p:sp>
        <p:nvSpPr>
          <p:cNvPr id="4" name="Footer Placeholder 3"/>
          <p:cNvSpPr>
            <a:spLocks noGrp="1"/>
          </p:cNvSpPr>
          <p:nvPr>
            <p:ph type="ftr" sz="quarter" idx="11"/>
          </p:nvPr>
        </p:nvSpPr>
        <p:spPr>
          <a:xfrm>
            <a:off x="947953" y="6979163"/>
            <a:ext cx="5773523" cy="90000"/>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E423C605-4074-4B94-A3C0-72E8290266C0}" type="slidenum">
              <a:rPr lang="en-GB" smtClean="0"/>
              <a:t>‹#›</a:t>
            </a:fld>
            <a:endParaRPr lang="en-GB"/>
          </a:p>
        </p:txBody>
      </p:sp>
      <p:sp>
        <p:nvSpPr>
          <p:cNvPr id="8" name="Text Placeholder 8"/>
          <p:cNvSpPr>
            <a:spLocks noGrp="1"/>
          </p:cNvSpPr>
          <p:nvPr>
            <p:ph type="body" sz="quarter" idx="13"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37903806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924203" y="7008172"/>
            <a:ext cx="3024664" cy="402567"/>
          </a:xfrm>
          <a:prstGeom prst="rect">
            <a:avLst/>
          </a:prstGeom>
        </p:spPr>
        <p:txBody>
          <a:bodyPr/>
          <a:lstStyle/>
          <a:p>
            <a:endParaRPr lang="en-GB"/>
          </a:p>
        </p:txBody>
      </p:sp>
      <p:sp>
        <p:nvSpPr>
          <p:cNvPr id="4" name="Footer Placeholder 3"/>
          <p:cNvSpPr>
            <a:spLocks noGrp="1"/>
          </p:cNvSpPr>
          <p:nvPr>
            <p:ph type="ftr" sz="quarter" idx="11"/>
          </p:nvPr>
        </p:nvSpPr>
        <p:spPr>
          <a:xfrm>
            <a:off x="947953" y="6979163"/>
            <a:ext cx="5773523" cy="90000"/>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E423C605-4074-4B94-A3C0-72E8290266C0}" type="slidenum">
              <a:rPr lang="en-GB" smtClean="0"/>
              <a:t>‹#›</a:t>
            </a:fld>
            <a:endParaRPr lang="en-GB"/>
          </a:p>
        </p:txBody>
      </p:sp>
      <p:sp>
        <p:nvSpPr>
          <p:cNvPr id="8" name="Text Placeholder 8"/>
          <p:cNvSpPr>
            <a:spLocks noGrp="1"/>
          </p:cNvSpPr>
          <p:nvPr>
            <p:ph type="body" sz="quarter" idx="13"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39358719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924203" y="7008172"/>
            <a:ext cx="3024664" cy="402567"/>
          </a:xfrm>
          <a:prstGeom prst="rect">
            <a:avLst/>
          </a:prstGeom>
        </p:spPr>
        <p:txBody>
          <a:bodyPr/>
          <a:lstStyle/>
          <a:p>
            <a:endParaRPr lang="en-GB"/>
          </a:p>
        </p:txBody>
      </p:sp>
      <p:sp>
        <p:nvSpPr>
          <p:cNvPr id="4" name="Footer Placeholder 3"/>
          <p:cNvSpPr>
            <a:spLocks noGrp="1"/>
          </p:cNvSpPr>
          <p:nvPr>
            <p:ph type="ftr" sz="quarter" idx="11"/>
          </p:nvPr>
        </p:nvSpPr>
        <p:spPr>
          <a:xfrm>
            <a:off x="947953" y="6979163"/>
            <a:ext cx="5773523" cy="90000"/>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E423C605-4074-4B94-A3C0-72E8290266C0}" type="slidenum">
              <a:rPr lang="en-GB" smtClean="0"/>
              <a:t>‹#›</a:t>
            </a:fld>
            <a:endParaRPr lang="en-GB"/>
          </a:p>
        </p:txBody>
      </p:sp>
      <p:sp>
        <p:nvSpPr>
          <p:cNvPr id="8" name="Text Placeholder 8"/>
          <p:cNvSpPr>
            <a:spLocks noGrp="1"/>
          </p:cNvSpPr>
          <p:nvPr>
            <p:ph type="body" sz="quarter" idx="13"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26118890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47952" y="2381250"/>
            <a:ext cx="5548451"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946548" y="2381250"/>
            <a:ext cx="5548451"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10" name="Text Placeholder 8"/>
          <p:cNvSpPr>
            <a:spLocks noGrp="1"/>
          </p:cNvSpPr>
          <p:nvPr>
            <p:ph type="body" sz="quarter" idx="13"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356452713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standfirst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47952" y="2381250"/>
            <a:ext cx="5548451" cy="4279900"/>
          </a:xfrm>
        </p:spPr>
        <p:txBody>
          <a:bodyPr/>
          <a:lstStyle>
            <a:lvl1pPr>
              <a:lnSpc>
                <a:spcPct val="111000"/>
              </a:lnSpc>
              <a:spcBef>
                <a:spcPts val="1400"/>
              </a:spcBef>
              <a:defRPr sz="1800" b="0">
                <a:solidFill>
                  <a:schemeClr val="tx2"/>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946548" y="2381250"/>
            <a:ext cx="5548451" cy="4279900"/>
          </a:xfrm>
        </p:spPr>
        <p:txBody>
          <a:bodyPr/>
          <a:lstStyle>
            <a:lvl1pPr>
              <a:lnSpc>
                <a:spcPct val="111000"/>
              </a:lnSpc>
              <a:spcBef>
                <a:spcPts val="1400"/>
              </a:spcBef>
              <a:defRPr sz="1800" b="0">
                <a:solidFill>
                  <a:schemeClr val="tx2"/>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24203" y="7008172"/>
            <a:ext cx="3024664" cy="402567"/>
          </a:xfrm>
          <a:prstGeom prst="rect">
            <a:avLst/>
          </a:prstGeom>
        </p:spPr>
        <p:txBody>
          <a:bodyPr/>
          <a:lstStyle/>
          <a:p>
            <a:endParaRPr lang="en-GB"/>
          </a:p>
        </p:txBody>
      </p:sp>
      <p:sp>
        <p:nvSpPr>
          <p:cNvPr id="6" name="Footer Placeholder 5"/>
          <p:cNvSpPr>
            <a:spLocks noGrp="1"/>
          </p:cNvSpPr>
          <p:nvPr>
            <p:ph type="ftr" sz="quarter" idx="11"/>
          </p:nvPr>
        </p:nvSpPr>
        <p:spPr>
          <a:xfrm>
            <a:off x="947953" y="6979163"/>
            <a:ext cx="5773523" cy="90000"/>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AE46656-0D29-416F-B065-37EBBB7F5F62}" type="slidenum">
              <a:rPr lang="en-GB" smtClean="0"/>
              <a:t>‹#›</a:t>
            </a:fld>
            <a:endParaRPr lang="en-GB"/>
          </a:p>
        </p:txBody>
      </p:sp>
      <p:sp>
        <p:nvSpPr>
          <p:cNvPr id="10" name="Text Placeholder 8"/>
          <p:cNvSpPr>
            <a:spLocks noGrp="1"/>
          </p:cNvSpPr>
          <p:nvPr>
            <p:ph type="body" sz="quarter" idx="13" hasCustomPrompt="1"/>
          </p:nvPr>
        </p:nvSpPr>
        <p:spPr>
          <a:xfrm>
            <a:off x="542828" y="422476"/>
            <a:ext cx="5953136" cy="144000"/>
          </a:xfrm>
        </p:spPr>
        <p:txBody>
          <a:bodyPr/>
          <a:lstStyle>
            <a:lvl1pPr>
              <a:lnSpc>
                <a:spcPct val="90000"/>
              </a:lnSpc>
              <a:spcBef>
                <a:spcPts val="0"/>
              </a:spcBef>
              <a:defRPr sz="700" cap="all" baseline="0">
                <a:solidFill>
                  <a:schemeClr val="accent5"/>
                </a:solidFill>
              </a:defRPr>
            </a:lvl1pPr>
          </a:lstStyle>
          <a:p>
            <a:pPr lvl="0"/>
            <a:r>
              <a:rPr lang="en-US"/>
              <a:t>Page Title</a:t>
            </a:r>
            <a:endParaRPr lang="en-GB"/>
          </a:p>
        </p:txBody>
      </p:sp>
    </p:spTree>
    <p:extLst>
      <p:ext uri="{BB962C8B-B14F-4D97-AF65-F5344CB8AC3E}">
        <p14:creationId xmlns:p14="http://schemas.microsoft.com/office/powerpoint/2010/main" val="3664369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72148" y="302799"/>
            <a:ext cx="12098655" cy="1260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672148" y="1764299"/>
            <a:ext cx="12098655" cy="4990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446039" y="7061502"/>
            <a:ext cx="324765" cy="295911"/>
          </a:xfrm>
          <a:prstGeom prst="rect">
            <a:avLst/>
          </a:prstGeom>
          <a:ln w="12700">
            <a:miter lim="400000"/>
          </a:ln>
        </p:spPr>
        <p:txBody>
          <a:bodyPr wrap="none" lIns="45718" tIns="45718" rIns="45718" bIns="45718" anchor="ctr">
            <a:spAutoFit/>
          </a:bodyPr>
          <a:lstStyle>
            <a:lvl1pPr algn="r">
              <a:defRPr sz="1323">
                <a:solidFill>
                  <a:srgbClr val="888888"/>
                </a:solidFill>
                <a:latin typeface="+mj-lt"/>
                <a:ea typeface="+mj-ea"/>
                <a:cs typeface="+mj-cs"/>
                <a:sym typeface="Calibri"/>
              </a:defRPr>
            </a:lvl1pPr>
          </a:lstStyle>
          <a:p>
            <a:fld id="{86CB4B4D-7CA3-9044-876B-883B54F8677D}" type="slidenum">
              <a:t>‹#›</a:t>
            </a:fld>
            <a:endParaRPr/>
          </a:p>
        </p:txBody>
      </p:sp>
      <p:pic>
        <p:nvPicPr>
          <p:cNvPr id="6" name="Picture 5" descr="A black and white logo&#10;&#10;Description automatically generated">
            <a:extLst>
              <a:ext uri="{FF2B5EF4-FFF2-40B4-BE49-F238E27FC236}">
                <a16:creationId xmlns:a16="http://schemas.microsoft.com/office/drawing/2014/main" id="{ED508DE9-C3F1-B493-1D15-842AE931D8F7}"/>
              </a:ext>
            </a:extLst>
          </p:cNvPr>
          <p:cNvPicPr>
            <a:picLocks noChangeAspect="1"/>
          </p:cNvPicPr>
          <p:nvPr userDrawn="1"/>
        </p:nvPicPr>
        <p:blipFill>
          <a:blip r:embed="rId27"/>
          <a:stretch>
            <a:fillRect/>
          </a:stretch>
        </p:blipFill>
        <p:spPr>
          <a:xfrm>
            <a:off x="12169703" y="6442488"/>
            <a:ext cx="914925" cy="914925"/>
          </a:xfrm>
          <a:prstGeom prst="rect">
            <a:avLst/>
          </a:prstGeom>
        </p:spPr>
      </p:pic>
    </p:spTree>
    <p:extLst>
      <p:ext uri="{BB962C8B-B14F-4D97-AF65-F5344CB8AC3E}">
        <p14:creationId xmlns:p14="http://schemas.microsoft.com/office/powerpoint/2010/main" val="19381887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9" r:id="rId3"/>
    <p:sldLayoutId id="2147483730" r:id="rId4"/>
    <p:sldLayoutId id="2147483746" r:id="rId5"/>
    <p:sldLayoutId id="2147483747" r:id="rId6"/>
    <p:sldLayoutId id="2147483750" r:id="rId7"/>
    <p:sldLayoutId id="2147483691" r:id="rId8"/>
    <p:sldLayoutId id="2147483698" r:id="rId9"/>
    <p:sldLayoutId id="2147483711" r:id="rId10"/>
    <p:sldLayoutId id="2147483695" r:id="rId11"/>
    <p:sldLayoutId id="2147483692" r:id="rId12"/>
    <p:sldLayoutId id="2147483694" r:id="rId13"/>
    <p:sldLayoutId id="2147483699" r:id="rId14"/>
    <p:sldLayoutId id="2147483717" r:id="rId15"/>
    <p:sldLayoutId id="2147483709" r:id="rId16"/>
    <p:sldLayoutId id="2147483696" r:id="rId17"/>
    <p:sldLayoutId id="2147483697" r:id="rId18"/>
    <p:sldLayoutId id="2147483712" r:id="rId19"/>
    <p:sldLayoutId id="2147483713" r:id="rId20"/>
    <p:sldLayoutId id="2147483710" r:id="rId21"/>
    <p:sldLayoutId id="2147483706" r:id="rId22"/>
    <p:sldLayoutId id="2147483791" r:id="rId23"/>
    <p:sldLayoutId id="2147483792" r:id="rId24"/>
    <p:sldLayoutId id="2147483807" r:id="rId25"/>
  </p:sldLayoutIdLst>
  <p:transition spd="med"/>
  <p:hf sldNum="0" hdr="0" ftr="0" dt="0"/>
  <p:txStyles>
    <p:titleStyle>
      <a:lvl1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282828"/>
          </a:solidFill>
          <a:uFillTx/>
          <a:latin typeface="+mj-lt"/>
          <a:ea typeface="+mj-ea"/>
          <a:cs typeface="+mj-cs"/>
          <a:sym typeface="Calibri"/>
        </a:defRPr>
      </a:lvl1pPr>
      <a:lvl2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000000"/>
          </a:solidFill>
          <a:uFillTx/>
          <a:latin typeface="+mj-lt"/>
          <a:ea typeface="+mj-ea"/>
          <a:cs typeface="+mj-cs"/>
          <a:sym typeface="Calibri"/>
        </a:defRPr>
      </a:lvl2pPr>
      <a:lvl3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000000"/>
          </a:solidFill>
          <a:uFillTx/>
          <a:latin typeface="+mj-lt"/>
          <a:ea typeface="+mj-ea"/>
          <a:cs typeface="+mj-cs"/>
          <a:sym typeface="Calibri"/>
        </a:defRPr>
      </a:lvl3pPr>
      <a:lvl4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000000"/>
          </a:solidFill>
          <a:uFillTx/>
          <a:latin typeface="+mj-lt"/>
          <a:ea typeface="+mj-ea"/>
          <a:cs typeface="+mj-cs"/>
          <a:sym typeface="Calibri"/>
        </a:defRPr>
      </a:lvl4pPr>
      <a:lvl5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000000"/>
          </a:solidFill>
          <a:uFillTx/>
          <a:latin typeface="+mj-lt"/>
          <a:ea typeface="+mj-ea"/>
          <a:cs typeface="+mj-cs"/>
          <a:sym typeface="Calibri"/>
        </a:defRPr>
      </a:lvl5pPr>
      <a:lvl6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000000"/>
          </a:solidFill>
          <a:uFillTx/>
          <a:latin typeface="+mj-lt"/>
          <a:ea typeface="+mj-ea"/>
          <a:cs typeface="+mj-cs"/>
          <a:sym typeface="Calibri"/>
        </a:defRPr>
      </a:lvl6pPr>
      <a:lvl7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000000"/>
          </a:solidFill>
          <a:uFillTx/>
          <a:latin typeface="+mj-lt"/>
          <a:ea typeface="+mj-ea"/>
          <a:cs typeface="+mj-cs"/>
          <a:sym typeface="Calibri"/>
        </a:defRPr>
      </a:lvl7pPr>
      <a:lvl8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000000"/>
          </a:solidFill>
          <a:uFillTx/>
          <a:latin typeface="+mj-lt"/>
          <a:ea typeface="+mj-ea"/>
          <a:cs typeface="+mj-cs"/>
          <a:sym typeface="Calibri"/>
        </a:defRPr>
      </a:lvl8pPr>
      <a:lvl9pPr marL="0" marR="0" indent="0" algn="ctr" defTabSz="1008126" rtl="0" latinLnBrk="0">
        <a:lnSpc>
          <a:spcPct val="100000"/>
        </a:lnSpc>
        <a:spcBef>
          <a:spcPts val="0"/>
        </a:spcBef>
        <a:spcAft>
          <a:spcPts val="0"/>
        </a:spcAft>
        <a:buClrTx/>
        <a:buSzTx/>
        <a:buFontTx/>
        <a:buNone/>
        <a:tabLst/>
        <a:defRPr sz="4851" b="0" i="0" u="none" strike="noStrike" cap="none" spc="0" baseline="0">
          <a:solidFill>
            <a:srgbClr val="000000"/>
          </a:solidFill>
          <a:uFillTx/>
          <a:latin typeface="+mj-lt"/>
          <a:ea typeface="+mj-ea"/>
          <a:cs typeface="+mj-cs"/>
          <a:sym typeface="Calibri"/>
        </a:defRPr>
      </a:lvl9pPr>
    </p:titleStyle>
    <p:bodyStyle>
      <a:lvl1pPr marL="378047" marR="0" indent="-378047"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1pPr>
      <a:lvl2pPr marL="864108" marR="0" indent="-360045"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2pPr>
      <a:lvl3pPr marL="1344168" marR="0" indent="-336042"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3pPr>
      <a:lvl4pPr marL="1915439"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4pPr>
      <a:lvl5pPr marL="2419502"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5pPr>
      <a:lvl6pPr marL="2923565"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6pPr>
      <a:lvl7pPr marL="3427628"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7pPr>
      <a:lvl8pPr marL="3931690" marR="0" indent="-403249"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8pPr>
      <a:lvl9pPr marL="4435753" marR="0" indent="-403249"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9pPr>
    </p:bodyStyle>
    <p:otherStyle>
      <a:lvl1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1pPr>
      <a:lvl2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2pPr>
      <a:lvl3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3pPr>
      <a:lvl4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4pPr>
      <a:lvl5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5pPr>
      <a:lvl6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6pPr>
      <a:lvl7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7pPr>
      <a:lvl8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8pPr>
      <a:lvl9pPr marL="0" marR="0" indent="0" algn="r" defTabSz="1008126" rtl="0" latinLnBrk="0">
        <a:lnSpc>
          <a:spcPct val="100000"/>
        </a:lnSpc>
        <a:spcBef>
          <a:spcPts val="0"/>
        </a:spcBef>
        <a:spcAft>
          <a:spcPts val="0"/>
        </a:spcAft>
        <a:buClrTx/>
        <a:buSzTx/>
        <a:buFontTx/>
        <a:buNone/>
        <a:tabLst/>
        <a:defRPr sz="1323"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203" y="402568"/>
            <a:ext cx="11594544" cy="146149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24203" y="2012836"/>
            <a:ext cx="11594544" cy="479755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924203" y="7008171"/>
            <a:ext cx="3024664" cy="402568"/>
          </a:xfrm>
          <a:prstGeom prst="rect">
            <a:avLst/>
          </a:prstGeom>
        </p:spPr>
        <p:txBody>
          <a:bodyPr vert="horz" lIns="91440" tIns="45720" rIns="91440" bIns="45720" rtlCol="0" anchor="ctr"/>
          <a:lstStyle>
            <a:lvl1pPr algn="l">
              <a:defRPr sz="1323">
                <a:solidFill>
                  <a:schemeClr val="tx1">
                    <a:tint val="75000"/>
                  </a:schemeClr>
                </a:solidFill>
              </a:defRPr>
            </a:lvl1pPr>
          </a:lstStyle>
          <a:p>
            <a:fld id="{A48D93A8-0F88-4D41-A3ED-079D5D412C91}" type="datetime1">
              <a:rPr lang="en-GB" smtClean="0"/>
              <a:t>04/06/2025</a:t>
            </a:fld>
            <a:endParaRPr lang="en-GB"/>
          </a:p>
        </p:txBody>
      </p:sp>
      <p:sp>
        <p:nvSpPr>
          <p:cNvPr id="5" name="Footer Placeholder 4"/>
          <p:cNvSpPr>
            <a:spLocks noGrp="1"/>
          </p:cNvSpPr>
          <p:nvPr>
            <p:ph type="ftr" sz="quarter" idx="3"/>
          </p:nvPr>
        </p:nvSpPr>
        <p:spPr>
          <a:xfrm>
            <a:off x="4452977" y="7008171"/>
            <a:ext cx="4536996" cy="402568"/>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494083" y="7008171"/>
            <a:ext cx="3024664" cy="402568"/>
          </a:xfrm>
          <a:prstGeom prst="rect">
            <a:avLst/>
          </a:prstGeom>
        </p:spPr>
        <p:txBody>
          <a:bodyPr vert="horz" lIns="91440" tIns="45720" rIns="91440" bIns="45720" rtlCol="0" anchor="ctr"/>
          <a:lstStyle>
            <a:lvl1pPr algn="r">
              <a:defRPr sz="1323">
                <a:solidFill>
                  <a:schemeClr val="tx1">
                    <a:tint val="75000"/>
                  </a:schemeClr>
                </a:solidFill>
              </a:defRPr>
            </a:lvl1pPr>
          </a:lstStyle>
          <a:p>
            <a:fld id="{7E24CF35-A021-4776-8CA6-F699C5881744}" type="slidenum">
              <a:rPr lang="en-GB" smtClean="0"/>
              <a:t>‹#›</a:t>
            </a:fld>
            <a:endParaRPr lang="en-GB"/>
          </a:p>
        </p:txBody>
      </p:sp>
    </p:spTree>
    <p:extLst>
      <p:ext uri="{BB962C8B-B14F-4D97-AF65-F5344CB8AC3E}">
        <p14:creationId xmlns:p14="http://schemas.microsoft.com/office/powerpoint/2010/main" val="379709905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ftr="0" dt="0"/>
  <p:txStyles>
    <p:titleStyle>
      <a:lvl1pPr algn="l" defTabSz="1008195"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49" indent="-252049" algn="l" defTabSz="1008195" rtl="0" eaLnBrk="1" latinLnBrk="0" hangingPunct="1">
        <a:lnSpc>
          <a:spcPct val="90000"/>
        </a:lnSpc>
        <a:spcBef>
          <a:spcPts val="1103"/>
        </a:spcBef>
        <a:buFont typeface="Arial" panose="020B0604020202020204" pitchFamily="34" charset="0"/>
        <a:buChar char="•"/>
        <a:defRPr sz="3087" kern="1200">
          <a:solidFill>
            <a:schemeClr val="tx1"/>
          </a:solidFill>
          <a:latin typeface="+mn-lt"/>
          <a:ea typeface="+mn-ea"/>
          <a:cs typeface="+mn-cs"/>
        </a:defRPr>
      </a:lvl1pPr>
      <a:lvl2pPr marL="756146" indent="-252049" algn="l" defTabSz="1008195"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243" indent="-252049" algn="l" defTabSz="1008195"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341" indent="-252049" algn="l" defTabSz="1008195"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438" indent="-252049" algn="l" defTabSz="1008195"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2535" indent="-252049" algn="l" defTabSz="1008195"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632" indent="-252049" algn="l" defTabSz="1008195"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730" indent="-252049" algn="l" defTabSz="1008195"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827" indent="-252049" algn="l" defTabSz="1008195"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95" rtl="0" eaLnBrk="1" latinLnBrk="0" hangingPunct="1">
        <a:defRPr sz="1985" kern="1200">
          <a:solidFill>
            <a:schemeClr val="tx1"/>
          </a:solidFill>
          <a:latin typeface="+mn-lt"/>
          <a:ea typeface="+mn-ea"/>
          <a:cs typeface="+mn-cs"/>
        </a:defRPr>
      </a:lvl1pPr>
      <a:lvl2pPr marL="504097" algn="l" defTabSz="1008195" rtl="0" eaLnBrk="1" latinLnBrk="0" hangingPunct="1">
        <a:defRPr sz="1985" kern="1200">
          <a:solidFill>
            <a:schemeClr val="tx1"/>
          </a:solidFill>
          <a:latin typeface="+mn-lt"/>
          <a:ea typeface="+mn-ea"/>
          <a:cs typeface="+mn-cs"/>
        </a:defRPr>
      </a:lvl2pPr>
      <a:lvl3pPr marL="1008195" algn="l" defTabSz="1008195" rtl="0" eaLnBrk="1" latinLnBrk="0" hangingPunct="1">
        <a:defRPr sz="1985" kern="1200">
          <a:solidFill>
            <a:schemeClr val="tx1"/>
          </a:solidFill>
          <a:latin typeface="+mn-lt"/>
          <a:ea typeface="+mn-ea"/>
          <a:cs typeface="+mn-cs"/>
        </a:defRPr>
      </a:lvl3pPr>
      <a:lvl4pPr marL="1512292" algn="l" defTabSz="1008195" rtl="0" eaLnBrk="1" latinLnBrk="0" hangingPunct="1">
        <a:defRPr sz="1985" kern="1200">
          <a:solidFill>
            <a:schemeClr val="tx1"/>
          </a:solidFill>
          <a:latin typeface="+mn-lt"/>
          <a:ea typeface="+mn-ea"/>
          <a:cs typeface="+mn-cs"/>
        </a:defRPr>
      </a:lvl4pPr>
      <a:lvl5pPr marL="2016389" algn="l" defTabSz="1008195" rtl="0" eaLnBrk="1" latinLnBrk="0" hangingPunct="1">
        <a:defRPr sz="1985" kern="1200">
          <a:solidFill>
            <a:schemeClr val="tx1"/>
          </a:solidFill>
          <a:latin typeface="+mn-lt"/>
          <a:ea typeface="+mn-ea"/>
          <a:cs typeface="+mn-cs"/>
        </a:defRPr>
      </a:lvl5pPr>
      <a:lvl6pPr marL="2520486" algn="l" defTabSz="1008195" rtl="0" eaLnBrk="1" latinLnBrk="0" hangingPunct="1">
        <a:defRPr sz="1985" kern="1200">
          <a:solidFill>
            <a:schemeClr val="tx1"/>
          </a:solidFill>
          <a:latin typeface="+mn-lt"/>
          <a:ea typeface="+mn-ea"/>
          <a:cs typeface="+mn-cs"/>
        </a:defRPr>
      </a:lvl6pPr>
      <a:lvl7pPr marL="3024584" algn="l" defTabSz="1008195" rtl="0" eaLnBrk="1" latinLnBrk="0" hangingPunct="1">
        <a:defRPr sz="1985" kern="1200">
          <a:solidFill>
            <a:schemeClr val="tx1"/>
          </a:solidFill>
          <a:latin typeface="+mn-lt"/>
          <a:ea typeface="+mn-ea"/>
          <a:cs typeface="+mn-cs"/>
        </a:defRPr>
      </a:lvl7pPr>
      <a:lvl8pPr marL="3528681" algn="l" defTabSz="1008195" rtl="0" eaLnBrk="1" latinLnBrk="0" hangingPunct="1">
        <a:defRPr sz="1985" kern="1200">
          <a:solidFill>
            <a:schemeClr val="tx1"/>
          </a:solidFill>
          <a:latin typeface="+mn-lt"/>
          <a:ea typeface="+mn-ea"/>
          <a:cs typeface="+mn-cs"/>
        </a:defRPr>
      </a:lvl8pPr>
      <a:lvl9pPr marL="4032778" algn="l" defTabSz="1008195"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BED8F4C-5E4A-1E7E-7C6C-1ECD284C87A6}"/>
              </a:ext>
              <a:ext uri="{C183D7F6-B498-43B3-948B-1728B52AA6E4}">
                <adec:decorative xmlns:adec="http://schemas.microsoft.com/office/drawing/2017/decorative" val="1"/>
              </a:ext>
            </a:extLst>
          </p:cNvPr>
          <p:cNvSpPr/>
          <p:nvPr/>
        </p:nvSpPr>
        <p:spPr>
          <a:xfrm rot="5400000" flipH="1">
            <a:off x="-1521773" y="258478"/>
            <a:ext cx="8865824" cy="5872365"/>
          </a:xfrm>
          <a:prstGeom prst="rtTriangle">
            <a:avLst/>
          </a:prstGeom>
          <a:solidFill>
            <a:srgbClr val="A5C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ircle: Hollow 6">
            <a:extLst>
              <a:ext uri="{FF2B5EF4-FFF2-40B4-BE49-F238E27FC236}">
                <a16:creationId xmlns:a16="http://schemas.microsoft.com/office/drawing/2014/main" id="{1C134E63-38CF-6DB2-A1D2-B2D3B16E222F}"/>
              </a:ext>
              <a:ext uri="{C183D7F6-B498-43B3-948B-1728B52AA6E4}">
                <adec:decorative xmlns:adec="http://schemas.microsoft.com/office/drawing/2017/decorative" val="1"/>
              </a:ext>
            </a:extLst>
          </p:cNvPr>
          <p:cNvSpPr/>
          <p:nvPr/>
        </p:nvSpPr>
        <p:spPr>
          <a:xfrm>
            <a:off x="-1039437" y="5633104"/>
            <a:ext cx="4158679" cy="3988937"/>
          </a:xfrm>
          <a:prstGeom prst="donut">
            <a:avLst/>
          </a:prstGeom>
          <a:solidFill>
            <a:srgbClr val="FF4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88A48041-C817-324C-4DE4-15B295D4EF91}"/>
              </a:ext>
              <a:ext uri="{C183D7F6-B498-43B3-948B-1728B52AA6E4}">
                <adec:decorative xmlns:adec="http://schemas.microsoft.com/office/drawing/2017/decorative" val="1"/>
              </a:ext>
            </a:extLst>
          </p:cNvPr>
          <p:cNvPicPr>
            <a:picLocks noChangeAspect="1"/>
          </p:cNvPicPr>
          <p:nvPr/>
        </p:nvPicPr>
        <p:blipFill rotWithShape="1">
          <a:blip r:embed="rId3"/>
          <a:srcRect t="6146" b="10483"/>
          <a:stretch/>
        </p:blipFill>
        <p:spPr>
          <a:xfrm>
            <a:off x="4314892" y="2224585"/>
            <a:ext cx="4678591" cy="2475665"/>
          </a:xfrm>
          <a:prstGeom prst="rect">
            <a:avLst/>
          </a:prstGeom>
        </p:spPr>
      </p:pic>
      <p:sp>
        <p:nvSpPr>
          <p:cNvPr id="8" name="Title 7">
            <a:extLst>
              <a:ext uri="{FF2B5EF4-FFF2-40B4-BE49-F238E27FC236}">
                <a16:creationId xmlns:a16="http://schemas.microsoft.com/office/drawing/2014/main" id="{C2FE1CDF-112C-42CC-8263-C88833F9B026}"/>
              </a:ext>
            </a:extLst>
          </p:cNvPr>
          <p:cNvSpPr txBox="1">
            <a:spLocks noGrp="1"/>
          </p:cNvSpPr>
          <p:nvPr>
            <p:ph type="title" idx="4294967295"/>
          </p:nvPr>
        </p:nvSpPr>
        <p:spPr>
          <a:xfrm>
            <a:off x="3831772" y="4841771"/>
            <a:ext cx="5918018" cy="1200329"/>
          </a:xfrm>
          <a:prstGeom prst="rect">
            <a:avLst/>
          </a:prstGeom>
          <a:solidFill>
            <a:srgbClr val="E3F7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72130" rtl="0" eaLnBrk="1" fontAlgn="auto" latinLnBrk="0" hangingPunct="1">
              <a:lnSpc>
                <a:spcPct val="100000"/>
              </a:lnSpc>
              <a:spcBef>
                <a:spcPts val="0"/>
              </a:spcBef>
              <a:spcAft>
                <a:spcPts val="0"/>
              </a:spcAft>
              <a:buClrTx/>
              <a:buSzTx/>
              <a:buFontTx/>
              <a:buNone/>
              <a:tabLst/>
              <a:defRPr/>
            </a:pPr>
            <a:r>
              <a:rPr kumimoji="0" lang="en-US" sz="3600" i="0" u="none" strike="noStrike" kern="1200" cap="none" spc="441" normalizeH="0" baseline="0" noProof="0" dirty="0">
                <a:ln>
                  <a:noFill/>
                </a:ln>
                <a:solidFill>
                  <a:srgbClr val="282828"/>
                </a:solidFill>
                <a:effectLst/>
                <a:uLnTx/>
                <a:uFillTx/>
                <a:latin typeface="Golos Text" panose="020B0503020202020204" pitchFamily="34" charset="0"/>
                <a:ea typeface="+mn-ea"/>
                <a:cs typeface="Golos Text" panose="020B0503020202020204" pitchFamily="34" charset="0"/>
              </a:rPr>
              <a:t>Data Collection Tools</a:t>
            </a:r>
          </a:p>
        </p:txBody>
      </p:sp>
      <p:sp>
        <p:nvSpPr>
          <p:cNvPr id="5" name="Flowchart: Terminator 4">
            <a:extLst>
              <a:ext uri="{FF2B5EF4-FFF2-40B4-BE49-F238E27FC236}">
                <a16:creationId xmlns:a16="http://schemas.microsoft.com/office/drawing/2014/main" id="{DDF271B4-97DA-DDB4-45DC-054A63C58555}"/>
              </a:ext>
              <a:ext uri="{C183D7F6-B498-43B3-948B-1728B52AA6E4}">
                <adec:decorative xmlns:adec="http://schemas.microsoft.com/office/drawing/2017/decorative" val="1"/>
              </a:ext>
            </a:extLst>
          </p:cNvPr>
          <p:cNvSpPr/>
          <p:nvPr/>
        </p:nvSpPr>
        <p:spPr>
          <a:xfrm rot="19593340">
            <a:off x="8971684" y="6590829"/>
            <a:ext cx="3723621" cy="1099263"/>
          </a:xfrm>
          <a:prstGeom prst="flowChartTerminator">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ight Triangle 1">
            <a:extLst>
              <a:ext uri="{FF2B5EF4-FFF2-40B4-BE49-F238E27FC236}">
                <a16:creationId xmlns:a16="http://schemas.microsoft.com/office/drawing/2014/main" id="{37E6EB57-ACEE-F60B-D4DA-B2D6D190AB8F}"/>
              </a:ext>
              <a:ext uri="{C183D7F6-B498-43B3-948B-1728B52AA6E4}">
                <adec:decorative xmlns:adec="http://schemas.microsoft.com/office/drawing/2017/decorative" val="1"/>
              </a:ext>
            </a:extLst>
          </p:cNvPr>
          <p:cNvSpPr/>
          <p:nvPr/>
        </p:nvSpPr>
        <p:spPr>
          <a:xfrm rot="16200000" flipH="1">
            <a:off x="4808247" y="939685"/>
            <a:ext cx="10523175" cy="7073543"/>
          </a:xfrm>
          <a:prstGeom prst="rtTriangle">
            <a:avLst/>
          </a:prstGeom>
          <a:solidFill>
            <a:srgbClr val="A5C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0EFEB5D-182F-A0B2-206F-91ABE7943817}"/>
              </a:ext>
              <a:ext uri="{C183D7F6-B498-43B3-948B-1728B52AA6E4}">
                <adec:decorative xmlns:adec="http://schemas.microsoft.com/office/drawing/2017/decorative" val="1"/>
              </a:ext>
            </a:extLst>
          </p:cNvPr>
          <p:cNvSpPr/>
          <p:nvPr/>
        </p:nvSpPr>
        <p:spPr>
          <a:xfrm>
            <a:off x="9248246" y="-1704696"/>
            <a:ext cx="3441700" cy="3409391"/>
          </a:xfrm>
          <a:prstGeom prst="ellipse">
            <a:avLst/>
          </a:prstGeom>
          <a:solidFill>
            <a:srgbClr val="613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00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962D1-80C1-505B-580C-7CF7BEC09F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6D4F373-3E65-D5BE-B0A9-074D8B896B4C}"/>
              </a:ext>
            </a:extLst>
          </p:cNvPr>
          <p:cNvSpPr>
            <a:spLocks noGrp="1"/>
          </p:cNvSpPr>
          <p:nvPr>
            <p:ph type="title"/>
          </p:nvPr>
        </p:nvSpPr>
        <p:spPr/>
        <p:txBody>
          <a:bodyPr>
            <a:normAutofit/>
          </a:bodyPr>
          <a:lstStyle/>
          <a:p>
            <a:pPr algn="l"/>
            <a:r>
              <a:rPr lang="en-GB" sz="5400" dirty="0"/>
              <a:t>Qualitative data collection tools</a:t>
            </a:r>
          </a:p>
        </p:txBody>
      </p:sp>
      <p:sp>
        <p:nvSpPr>
          <p:cNvPr id="3" name="TextBox 2">
            <a:extLst>
              <a:ext uri="{FF2B5EF4-FFF2-40B4-BE49-F238E27FC236}">
                <a16:creationId xmlns:a16="http://schemas.microsoft.com/office/drawing/2014/main" id="{6FDBBD7A-6816-AAF9-55C0-D1E0A64422D4}"/>
              </a:ext>
            </a:extLst>
          </p:cNvPr>
          <p:cNvSpPr txBox="1"/>
          <p:nvPr/>
        </p:nvSpPr>
        <p:spPr>
          <a:xfrm>
            <a:off x="672147" y="1557285"/>
            <a:ext cx="11277398"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0" hangingPunct="0">
              <a:lnSpc>
                <a:spcPct val="150000"/>
              </a:lnSpc>
              <a:spcBef>
                <a:spcPts val="0"/>
              </a:spcBef>
              <a:spcAft>
                <a:spcPts val="0"/>
              </a:spcAft>
              <a:buClrTx/>
              <a:buSzTx/>
              <a:tabLst/>
            </a:pPr>
            <a:r>
              <a:rPr kumimoji="0" lang="en-GB" sz="1800" b="1" i="0" u="sng" strike="noStrike" cap="none" spc="0" normalizeH="0" baseline="0" dirty="0">
                <a:ln>
                  <a:noFill/>
                </a:ln>
                <a:solidFill>
                  <a:srgbClr val="000000"/>
                </a:solidFill>
                <a:effectLst/>
                <a:highlight>
                  <a:srgbClr val="FFFF00"/>
                </a:highlight>
                <a:uFillTx/>
                <a:latin typeface="Golos Text" panose="020B0503020202020204" pitchFamily="34" charset="0"/>
                <a:cs typeface="Golos Text" panose="020B0503020202020204" pitchFamily="34" charset="0"/>
                <a:sym typeface="Helvetica"/>
              </a:rPr>
              <a:t>Qual</a:t>
            </a:r>
            <a:r>
              <a:rPr kumimoji="0" lang="en-GB" sz="1800" b="0" i="0" u="none" strike="noStrike" cap="none" spc="0" normalizeH="0" baseline="0" dirty="0">
                <a:ln>
                  <a:noFill/>
                </a:ln>
                <a:solidFill>
                  <a:srgbClr val="000000"/>
                </a:solidFill>
                <a:effectLst/>
                <a:highlight>
                  <a:srgbClr val="FFFF00"/>
                </a:highlight>
                <a:uFillTx/>
                <a:latin typeface="Golos Text" panose="020B0503020202020204" pitchFamily="34" charset="0"/>
                <a:cs typeface="Golos Text" panose="020B0503020202020204" pitchFamily="34" charset="0"/>
                <a:sym typeface="Helvetica"/>
              </a:rPr>
              <a:t>itative data</a:t>
            </a:r>
            <a:r>
              <a:rPr kumimoji="0" lang="en-GB" sz="1800" b="0" i="0" u="none" strike="noStrike" cap="none" spc="0" normalizeH="0" baseline="0" dirty="0">
                <a:ln>
                  <a:noFill/>
                </a:ln>
                <a:solidFill>
                  <a:srgbClr val="000000"/>
                </a:solidFill>
                <a:effectLst/>
                <a:uFillTx/>
                <a:latin typeface="Golos Text" panose="020B0503020202020204" pitchFamily="34" charset="0"/>
                <a:cs typeface="Golos Text" panose="020B0503020202020204" pitchFamily="34" charset="0"/>
                <a:sym typeface="Helvetica"/>
              </a:rPr>
              <a:t> is non-numerical data</a:t>
            </a:r>
            <a:r>
              <a:rPr lang="en-GB" sz="1800" dirty="0">
                <a:solidFill>
                  <a:srgbClr val="000000"/>
                </a:solidFill>
                <a:latin typeface="Golos Text" panose="020B0503020202020204" pitchFamily="34" charset="0"/>
                <a:cs typeface="Golos Text" panose="020B0503020202020204" pitchFamily="34" charset="0"/>
                <a:sym typeface="Helvetica"/>
              </a:rPr>
              <a:t>. It </a:t>
            </a:r>
            <a:r>
              <a:rPr lang="en-GB" sz="1800" dirty="0">
                <a:effectLst/>
                <a:latin typeface="Golos Text" panose="020B0503020202020204" pitchFamily="34" charset="0"/>
                <a:ea typeface="Calibri" panose="020F0502020204030204" pitchFamily="34" charset="0"/>
                <a:cs typeface="Golos Text" panose="020B0503020202020204" pitchFamily="34" charset="0"/>
              </a:rPr>
              <a:t>provides a more nuanced view but can be more labour-intensive to collect and analyse.</a:t>
            </a:r>
            <a:r>
              <a:rPr lang="en-GB" sz="1800" dirty="0">
                <a:effectLst/>
                <a:latin typeface="Golos Text" panose="020B0503020202020204" pitchFamily="34" charset="0"/>
                <a:cs typeface="Golos Text" panose="020B0503020202020204" pitchFamily="34" charset="0"/>
              </a:rPr>
              <a:t> </a:t>
            </a:r>
            <a:r>
              <a:rPr lang="en-GB" sz="1800" dirty="0">
                <a:solidFill>
                  <a:srgbClr val="000000"/>
                </a:solidFill>
                <a:latin typeface="Golos Text" panose="020B0503020202020204" pitchFamily="34" charset="0"/>
                <a:cs typeface="Golos Text" panose="020B0503020202020204" pitchFamily="34" charset="0"/>
                <a:sym typeface="Helvetica"/>
              </a:rPr>
              <a:t>Here are some examples of ways to collect it:</a:t>
            </a:r>
            <a:endParaRPr kumimoji="0" lang="en-GB" sz="1800" b="0" i="0" u="none" strike="noStrike" cap="none" spc="0" normalizeH="0" baseline="0" dirty="0">
              <a:ln>
                <a:noFill/>
              </a:ln>
              <a:solidFill>
                <a:srgbClr val="000000"/>
              </a:solidFill>
              <a:effectLst/>
              <a:uFillTx/>
              <a:latin typeface="Golos Text" panose="020B0503020202020204" pitchFamily="34" charset="0"/>
              <a:cs typeface="Golos Text" panose="020B0503020202020204" pitchFamily="34" charset="0"/>
              <a:sym typeface="Helvetica"/>
            </a:endParaRPr>
          </a:p>
        </p:txBody>
      </p:sp>
      <p:graphicFrame>
        <p:nvGraphicFramePr>
          <p:cNvPr id="11" name="Table 10">
            <a:extLst>
              <a:ext uri="{FF2B5EF4-FFF2-40B4-BE49-F238E27FC236}">
                <a16:creationId xmlns:a16="http://schemas.microsoft.com/office/drawing/2014/main" id="{0B13508A-25DA-5708-BB08-FC1D212A2F8B}"/>
              </a:ext>
            </a:extLst>
          </p:cNvPr>
          <p:cNvGraphicFramePr>
            <a:graphicFrameLocks noGrp="1"/>
          </p:cNvGraphicFramePr>
          <p:nvPr>
            <p:extLst>
              <p:ext uri="{D42A27DB-BD31-4B8C-83A1-F6EECF244321}">
                <p14:modId xmlns:p14="http://schemas.microsoft.com/office/powerpoint/2010/main" val="423380205"/>
              </p:ext>
            </p:extLst>
          </p:nvPr>
        </p:nvGraphicFramePr>
        <p:xfrm>
          <a:off x="672147" y="2679600"/>
          <a:ext cx="11104217" cy="4393229"/>
        </p:xfrm>
        <a:graphic>
          <a:graphicData uri="http://schemas.openxmlformats.org/drawingml/2006/table">
            <a:tbl>
              <a:tblPr firstRow="1"/>
              <a:tblGrid>
                <a:gridCol w="2221289">
                  <a:extLst>
                    <a:ext uri="{9D8B030D-6E8A-4147-A177-3AD203B41FA5}">
                      <a16:colId xmlns:a16="http://schemas.microsoft.com/office/drawing/2014/main" val="722173555"/>
                    </a:ext>
                  </a:extLst>
                </a:gridCol>
                <a:gridCol w="4123658">
                  <a:extLst>
                    <a:ext uri="{9D8B030D-6E8A-4147-A177-3AD203B41FA5}">
                      <a16:colId xmlns:a16="http://schemas.microsoft.com/office/drawing/2014/main" val="3801689821"/>
                    </a:ext>
                  </a:extLst>
                </a:gridCol>
                <a:gridCol w="4759270">
                  <a:extLst>
                    <a:ext uri="{9D8B030D-6E8A-4147-A177-3AD203B41FA5}">
                      <a16:colId xmlns:a16="http://schemas.microsoft.com/office/drawing/2014/main" val="3620628162"/>
                    </a:ext>
                  </a:extLst>
                </a:gridCol>
              </a:tblGrid>
              <a:tr h="159878">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Data collection tool</a:t>
                      </a:r>
                      <a:endParaRPr lang="en-GB" sz="18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a:effectLst/>
                          <a:latin typeface="Golos Text" panose="020B0503020202020204" pitchFamily="34" charset="0"/>
                          <a:ea typeface="Calibri" panose="020F0502020204030204" pitchFamily="34" charset="0"/>
                          <a:cs typeface="Golos Text" panose="020B0503020202020204" pitchFamily="34" charset="0"/>
                        </a:rPr>
                        <a:t>Strengths</a:t>
                      </a:r>
                      <a:endParaRPr lang="en-GB" sz="180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Weaknesses</a:t>
                      </a:r>
                      <a:endParaRPr lang="en-GB" sz="18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extLst>
                  <a:ext uri="{0D108BD9-81ED-4DB2-BD59-A6C34878D82A}">
                    <a16:rowId xmlns:a16="http://schemas.microsoft.com/office/drawing/2014/main" val="1079708448"/>
                  </a:ext>
                </a:extLst>
              </a:tr>
              <a:tr h="488950">
                <a:tc>
                  <a:txBody>
                    <a:bodyPr/>
                    <a:lstStyle/>
                    <a:p>
                      <a:pPr algn="l">
                        <a:lnSpc>
                          <a:spcPct val="107000"/>
                        </a:lnSpc>
                        <a:spcAft>
                          <a:spcPts val="800"/>
                        </a:spcAft>
                      </a:pPr>
                      <a:r>
                        <a:rPr lang="en-GB" sz="1700" b="1" dirty="0">
                          <a:effectLst/>
                          <a:latin typeface="Golos Text" panose="020B0503020202020204" pitchFamily="34" charset="0"/>
                          <a:ea typeface="Calibri" panose="020F0502020204030204" pitchFamily="34" charset="0"/>
                          <a:cs typeface="Golos Text" panose="020B0503020202020204" pitchFamily="34" charset="0"/>
                        </a:rPr>
                        <a:t>Feedback forms/surveys   (can also include </a:t>
                      </a:r>
                      <a:r>
                        <a:rPr lang="en-GB" sz="1700" b="1"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quantitative</a:t>
                      </a:r>
                      <a:r>
                        <a:rPr lang="en-GB" sz="1700" b="1" dirty="0">
                          <a:effectLst/>
                          <a:latin typeface="Golos Text" panose="020B0503020202020204" pitchFamily="34" charset="0"/>
                          <a:ea typeface="Calibri" panose="020F0502020204030204" pitchFamily="34" charset="0"/>
                          <a:cs typeface="Golos Text" panose="020B0503020202020204" pitchFamily="34" charset="0"/>
                        </a:rPr>
                        <a:t> elements)</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Gives a viewpoint about the project other than your own.</a:t>
                      </a:r>
                    </a:p>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May identify things you had not thought about.</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May not be fully reflective of participant’s opinions: they may be saying what they believe you want to hear. </a:t>
                      </a:r>
                    </a:p>
                    <a:p>
                      <a:pPr algn="l"/>
                      <a:endPar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endParaRPr>
                    </a:p>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Be careful about survey length and fatigue.</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123864"/>
                  </a:ext>
                </a:extLst>
              </a:tr>
              <a:tr h="1616561">
                <a:tc>
                  <a:txBody>
                    <a:bodyPr/>
                    <a:lstStyle/>
                    <a:p>
                      <a:pPr algn="l">
                        <a:lnSpc>
                          <a:spcPct val="107000"/>
                        </a:lnSpc>
                        <a:spcAft>
                          <a:spcPts val="800"/>
                        </a:spcAft>
                      </a:pPr>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Informal feedback through conversations and observations</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Feedback gathered can often be more spontaneous or genuine ‘off the cuff’ remarks.</a:t>
                      </a:r>
                    </a:p>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Captures the person’s thoughts at that exact moment.</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Difficult to record spontaneously or recall exactly what was said later on.</a:t>
                      </a: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 </a:t>
                      </a: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Can seem anecdotal and is open to bias.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142366"/>
                  </a:ext>
                </a:extLst>
              </a:tr>
              <a:tr h="848299">
                <a:tc>
                  <a:txBody>
                    <a:bodyPr/>
                    <a:lstStyle/>
                    <a:p>
                      <a:pPr algn="l">
                        <a:lnSpc>
                          <a:spcPct val="107000"/>
                        </a:lnSpc>
                        <a:spcAft>
                          <a:spcPts val="800"/>
                        </a:spcAft>
                      </a:pPr>
                      <a:r>
                        <a:rPr lang="en-GB" sz="1700" b="1" dirty="0">
                          <a:effectLst/>
                          <a:latin typeface="Golos Text" panose="020B0503020202020204" pitchFamily="34" charset="0"/>
                          <a:ea typeface="Calibri" panose="020F0502020204030204" pitchFamily="34" charset="0"/>
                          <a:cs typeface="Golos Text" panose="020B0503020202020204" pitchFamily="34" charset="0"/>
                        </a:rPr>
                        <a:t>Structured interviews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Allows you to design your own list of interview questions to find out exactly what you want to know.</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Don’t usually allow flexibility to move away from the set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912072"/>
                  </a:ext>
                </a:extLst>
              </a:tr>
            </a:tbl>
          </a:graphicData>
        </a:graphic>
      </p:graphicFrame>
    </p:spTree>
    <p:extLst>
      <p:ext uri="{BB962C8B-B14F-4D97-AF65-F5344CB8AC3E}">
        <p14:creationId xmlns:p14="http://schemas.microsoft.com/office/powerpoint/2010/main" val="39471972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96901-6B2B-F2F3-9425-997AFC28304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4D35B5-F8E9-741F-6413-2C1885C0F554}"/>
              </a:ext>
            </a:extLst>
          </p:cNvPr>
          <p:cNvSpPr>
            <a:spLocks noGrp="1"/>
          </p:cNvSpPr>
          <p:nvPr>
            <p:ph type="title"/>
          </p:nvPr>
        </p:nvSpPr>
        <p:spPr/>
        <p:txBody>
          <a:bodyPr>
            <a:normAutofit/>
          </a:bodyPr>
          <a:lstStyle/>
          <a:p>
            <a:pPr algn="l"/>
            <a:r>
              <a:rPr lang="en-GB" sz="5400" dirty="0"/>
              <a:t>Qualitative data collection tools</a:t>
            </a:r>
          </a:p>
        </p:txBody>
      </p:sp>
      <p:graphicFrame>
        <p:nvGraphicFramePr>
          <p:cNvPr id="2" name="Table 1">
            <a:extLst>
              <a:ext uri="{FF2B5EF4-FFF2-40B4-BE49-F238E27FC236}">
                <a16:creationId xmlns:a16="http://schemas.microsoft.com/office/drawing/2014/main" id="{8E1A2312-7189-2C5E-8966-7B405C92D921}"/>
              </a:ext>
            </a:extLst>
          </p:cNvPr>
          <p:cNvGraphicFramePr>
            <a:graphicFrameLocks noGrp="1"/>
          </p:cNvGraphicFramePr>
          <p:nvPr>
            <p:extLst>
              <p:ext uri="{D42A27DB-BD31-4B8C-83A1-F6EECF244321}">
                <p14:modId xmlns:p14="http://schemas.microsoft.com/office/powerpoint/2010/main" val="2550074454"/>
              </p:ext>
            </p:extLst>
          </p:nvPr>
        </p:nvGraphicFramePr>
        <p:xfrm>
          <a:off x="672147" y="1560462"/>
          <a:ext cx="11104217" cy="5763891"/>
        </p:xfrm>
        <a:graphic>
          <a:graphicData uri="http://schemas.openxmlformats.org/drawingml/2006/table">
            <a:tbl>
              <a:tblPr firstRow="1"/>
              <a:tblGrid>
                <a:gridCol w="2221289">
                  <a:extLst>
                    <a:ext uri="{9D8B030D-6E8A-4147-A177-3AD203B41FA5}">
                      <a16:colId xmlns:a16="http://schemas.microsoft.com/office/drawing/2014/main" val="96586114"/>
                    </a:ext>
                  </a:extLst>
                </a:gridCol>
                <a:gridCol w="4123658">
                  <a:extLst>
                    <a:ext uri="{9D8B030D-6E8A-4147-A177-3AD203B41FA5}">
                      <a16:colId xmlns:a16="http://schemas.microsoft.com/office/drawing/2014/main" val="1537845122"/>
                    </a:ext>
                  </a:extLst>
                </a:gridCol>
                <a:gridCol w="4759270">
                  <a:extLst>
                    <a:ext uri="{9D8B030D-6E8A-4147-A177-3AD203B41FA5}">
                      <a16:colId xmlns:a16="http://schemas.microsoft.com/office/drawing/2014/main" val="3613589810"/>
                    </a:ext>
                  </a:extLst>
                </a:gridCol>
              </a:tblGrid>
              <a:tr h="245308">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Data collection tool</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Strength</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Weaknesses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extLst>
                  <a:ext uri="{0D108BD9-81ED-4DB2-BD59-A6C34878D82A}">
                    <a16:rowId xmlns:a16="http://schemas.microsoft.com/office/drawing/2014/main" val="3931323138"/>
                  </a:ext>
                </a:extLst>
              </a:tr>
              <a:tr h="2048150">
                <a:tc>
                  <a:txBody>
                    <a:bodyPr/>
                    <a:lstStyle/>
                    <a:p>
                      <a:pPr algn="l">
                        <a:lnSpc>
                          <a:spcPct val="107000"/>
                        </a:lnSpc>
                        <a:spcAft>
                          <a:spcPts val="800"/>
                        </a:spcAft>
                      </a:pPr>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Semi-structured interviews</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Involves more open-ended questions which generate richer data, whilst still having a list of questions to guide the interviewer.</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Allows you to design your own list of interview questions to find out exactly what you want to know.</a:t>
                      </a:r>
                      <a:r>
                        <a:rPr lang="en-GB" sz="1650" dirty="0">
                          <a:effectLst/>
                          <a:latin typeface="Golos Text" panose="020B0503020202020204" pitchFamily="34" charset="0"/>
                          <a:cs typeface="Golos Text" panose="020B0503020202020204" pitchFamily="34" charset="0"/>
                        </a:rPr>
                        <a:t> </a:t>
                      </a: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Although more flexible than structured interviews, this can make it harder to ensure the conversation stays relevant.</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Answers will differ more, making them harder to compare to those of another interviewee.</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304313"/>
                  </a:ext>
                </a:extLst>
              </a:tr>
              <a:tr h="1578250">
                <a:tc>
                  <a:txBody>
                    <a:bodyPr/>
                    <a:lstStyle/>
                    <a:p>
                      <a:pPr algn="l">
                        <a:lnSpc>
                          <a:spcPct val="107000"/>
                        </a:lnSpc>
                        <a:spcAft>
                          <a:spcPts val="800"/>
                        </a:spcAft>
                      </a:pPr>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Notes, minutes, and emails</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Often provides good anecdotal evidence about a particular young person or session that might be forgotten later on.</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Useful for tracking progress over time.</a:t>
                      </a:r>
                      <a:r>
                        <a:rPr lang="en-GB" sz="1650" dirty="0">
                          <a:effectLst/>
                          <a:latin typeface="Golos Text" panose="020B0503020202020204" pitchFamily="34" charset="0"/>
                          <a:cs typeface="Golos Text" panose="020B0503020202020204" pitchFamily="34" charset="0"/>
                        </a:rPr>
                        <a:t> </a:t>
                      </a: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Not always necessary/appropriate to share externally.</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Rarely relevant as standalone evidence.</a:t>
                      </a:r>
                      <a:r>
                        <a:rPr lang="en-GB" sz="1650" dirty="0">
                          <a:effectLst/>
                          <a:latin typeface="Golos Text" panose="020B0503020202020204" pitchFamily="34" charset="0"/>
                          <a:cs typeface="Golos Text" panose="020B0503020202020204" pitchFamily="34" charset="0"/>
                        </a:rPr>
                        <a:t> </a:t>
                      </a:r>
                      <a:endPar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5441974"/>
                  </a:ext>
                </a:extLst>
              </a:tr>
              <a:tr h="1573547">
                <a:tc>
                  <a:txBody>
                    <a:bodyPr/>
                    <a:lstStyle/>
                    <a:p>
                      <a:pPr algn="l">
                        <a:lnSpc>
                          <a:spcPct val="107000"/>
                        </a:lnSpc>
                        <a:spcAft>
                          <a:spcPts val="800"/>
                        </a:spcAft>
                      </a:pPr>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Case studies</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Detailed, personal, in-depth study of an individual participant and their story.</a:t>
                      </a: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Does not represent everyone as it gives information from the perspective of just one individual.</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Very personal, meaning it is unlikely that every participant will be willing.</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7260649"/>
                  </a:ext>
                </a:extLst>
              </a:tr>
            </a:tbl>
          </a:graphicData>
        </a:graphic>
      </p:graphicFrame>
    </p:spTree>
    <p:extLst>
      <p:ext uri="{BB962C8B-B14F-4D97-AF65-F5344CB8AC3E}">
        <p14:creationId xmlns:p14="http://schemas.microsoft.com/office/powerpoint/2010/main" val="23942889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96901-6B2B-F2F3-9425-997AFC28304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4D35B5-F8E9-741F-6413-2C1885C0F554}"/>
              </a:ext>
            </a:extLst>
          </p:cNvPr>
          <p:cNvSpPr>
            <a:spLocks noGrp="1"/>
          </p:cNvSpPr>
          <p:nvPr>
            <p:ph type="title"/>
          </p:nvPr>
        </p:nvSpPr>
        <p:spPr/>
        <p:txBody>
          <a:bodyPr>
            <a:normAutofit/>
          </a:bodyPr>
          <a:lstStyle/>
          <a:p>
            <a:pPr algn="l"/>
            <a:r>
              <a:rPr lang="en-GB" sz="5400" dirty="0"/>
              <a:t>Qualitative data collection tools</a:t>
            </a:r>
          </a:p>
        </p:txBody>
      </p:sp>
      <p:graphicFrame>
        <p:nvGraphicFramePr>
          <p:cNvPr id="2" name="Table 1">
            <a:extLst>
              <a:ext uri="{FF2B5EF4-FFF2-40B4-BE49-F238E27FC236}">
                <a16:creationId xmlns:a16="http://schemas.microsoft.com/office/drawing/2014/main" id="{8E1A2312-7189-2C5E-8966-7B405C92D921}"/>
              </a:ext>
            </a:extLst>
          </p:cNvPr>
          <p:cNvGraphicFramePr>
            <a:graphicFrameLocks noGrp="1"/>
          </p:cNvGraphicFramePr>
          <p:nvPr>
            <p:extLst>
              <p:ext uri="{D42A27DB-BD31-4B8C-83A1-F6EECF244321}">
                <p14:modId xmlns:p14="http://schemas.microsoft.com/office/powerpoint/2010/main" val="3056009790"/>
              </p:ext>
            </p:extLst>
          </p:nvPr>
        </p:nvGraphicFramePr>
        <p:xfrm>
          <a:off x="672147" y="1560462"/>
          <a:ext cx="11104217" cy="5844604"/>
        </p:xfrm>
        <a:graphic>
          <a:graphicData uri="http://schemas.openxmlformats.org/drawingml/2006/table">
            <a:tbl>
              <a:tblPr firstRow="1"/>
              <a:tblGrid>
                <a:gridCol w="2221289">
                  <a:extLst>
                    <a:ext uri="{9D8B030D-6E8A-4147-A177-3AD203B41FA5}">
                      <a16:colId xmlns:a16="http://schemas.microsoft.com/office/drawing/2014/main" val="96586114"/>
                    </a:ext>
                  </a:extLst>
                </a:gridCol>
                <a:gridCol w="4123658">
                  <a:extLst>
                    <a:ext uri="{9D8B030D-6E8A-4147-A177-3AD203B41FA5}">
                      <a16:colId xmlns:a16="http://schemas.microsoft.com/office/drawing/2014/main" val="1537845122"/>
                    </a:ext>
                  </a:extLst>
                </a:gridCol>
                <a:gridCol w="4759270">
                  <a:extLst>
                    <a:ext uri="{9D8B030D-6E8A-4147-A177-3AD203B41FA5}">
                      <a16:colId xmlns:a16="http://schemas.microsoft.com/office/drawing/2014/main" val="3613589810"/>
                    </a:ext>
                  </a:extLst>
                </a:gridCol>
              </a:tblGrid>
              <a:tr h="220256">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Data collection tool</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Strength</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Weaknesses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extLst>
                  <a:ext uri="{0D108BD9-81ED-4DB2-BD59-A6C34878D82A}">
                    <a16:rowId xmlns:a16="http://schemas.microsoft.com/office/drawing/2014/main" val="3931323138"/>
                  </a:ext>
                </a:extLst>
              </a:tr>
              <a:tr h="1605287">
                <a:tc>
                  <a:txBody>
                    <a:bodyPr/>
                    <a:lstStyle/>
                    <a:p>
                      <a:pPr algn="l">
                        <a:lnSpc>
                          <a:spcPct val="107000"/>
                        </a:lnSpc>
                        <a:spcAft>
                          <a:spcPts val="800"/>
                        </a:spcAft>
                      </a:pPr>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Photos, videos, and recordings</a:t>
                      </a:r>
                      <a:r>
                        <a:rPr lang="en-GB" sz="1700" dirty="0">
                          <a:solidFill>
                            <a:schemeClr val="tx1"/>
                          </a:solidFill>
                          <a:effectLst/>
                          <a:latin typeface="Golos Text" panose="020B0503020202020204" pitchFamily="34" charset="0"/>
                          <a:cs typeface="Golos Text" panose="020B0503020202020204" pitchFamily="34" charset="0"/>
                        </a:rPr>
                        <a:t> </a:t>
                      </a:r>
                      <a:endParaRPr lang="en-GB" sz="1700" dirty="0">
                        <a:solidFill>
                          <a:schemeClr val="tx1"/>
                        </a:solidFill>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Easy and quick to share if time is limited.</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A good way of showing off participants’ work resulting from the project delivered.</a:t>
                      </a:r>
                      <a:r>
                        <a:rPr lang="en-GB" sz="1650" dirty="0">
                          <a:solidFill>
                            <a:schemeClr val="tx1"/>
                          </a:solidFill>
                          <a:effectLst/>
                          <a:latin typeface="Golos Text" panose="020B0503020202020204" pitchFamily="34" charset="0"/>
                          <a:cs typeface="Golos Text" panose="020B0503020202020204" pitchFamily="34" charset="0"/>
                        </a:rPr>
                        <a:t> </a:t>
                      </a:r>
                      <a:endParaRPr lang="en-GB" sz="1650" dirty="0">
                        <a:solidFill>
                          <a:schemeClr val="tx1"/>
                        </a:solidFill>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Can be difficult to obtain the correct permission from parents/carers.</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For evaluation purposes, they need to show a </a:t>
                      </a:r>
                      <a:r>
                        <a:rPr lang="en-GB" sz="1650" b="0" i="1"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change</a:t>
                      </a:r>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rather than just a record of what happened. Without analysis or interpretation, it is hard to use these as standalone evidence.</a:t>
                      </a:r>
                      <a:r>
                        <a:rPr lang="en-GB" sz="1650" dirty="0">
                          <a:solidFill>
                            <a:schemeClr val="tx1"/>
                          </a:solidFill>
                          <a:effectLst/>
                          <a:latin typeface="Golos Text" panose="020B0503020202020204" pitchFamily="34" charset="0"/>
                          <a:cs typeface="Golos Text" panose="020B0503020202020204" pitchFamily="34" charset="0"/>
                        </a:rPr>
                        <a:t> </a:t>
                      </a:r>
                      <a:endPar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304313"/>
                  </a:ext>
                </a:extLst>
              </a:tr>
              <a:tr h="1734453">
                <a:tc>
                  <a:txBody>
                    <a:bodyPr/>
                    <a:lstStyle/>
                    <a:p>
                      <a:pPr algn="l">
                        <a:lnSpc>
                          <a:spcPct val="107000"/>
                        </a:lnSpc>
                        <a:spcAft>
                          <a:spcPts val="800"/>
                        </a:spcAft>
                      </a:pPr>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Observations</a:t>
                      </a:r>
                      <a:r>
                        <a:rPr lang="en-GB" sz="1700" dirty="0">
                          <a:solidFill>
                            <a:schemeClr val="tx1"/>
                          </a:solidFill>
                          <a:effectLst/>
                          <a:latin typeface="Golos Text" panose="020B0503020202020204" pitchFamily="34" charset="0"/>
                          <a:cs typeface="Golos Text" panose="020B0503020202020204" pitchFamily="34" charset="0"/>
                        </a:rPr>
                        <a:t> </a:t>
                      </a:r>
                      <a:endParaRPr lang="en-GB" sz="1700" dirty="0">
                        <a:solidFill>
                          <a:schemeClr val="tx1"/>
                        </a:solidFill>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If recorded over a prolonged period of time, observations can demonstrate real change or development in groups and individuals.</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Can be free or structured by a specific framework.</a:t>
                      </a:r>
                      <a:r>
                        <a:rPr lang="en-GB" sz="1650" dirty="0">
                          <a:solidFill>
                            <a:schemeClr val="tx1"/>
                          </a:solidFill>
                          <a:effectLst/>
                          <a:latin typeface="Golos Text" panose="020B0503020202020204" pitchFamily="34" charset="0"/>
                          <a:cs typeface="Golos Text" panose="020B0503020202020204" pitchFamily="34" charset="0"/>
                        </a:rPr>
                        <a:t> </a:t>
                      </a:r>
                      <a:endParaRPr lang="en-GB" sz="1650" dirty="0">
                        <a:solidFill>
                          <a:schemeClr val="tx1"/>
                        </a:solidFill>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Often requires an extra staff member to make and record observations.</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Can be difficult to keep consistent across a prolonged period of time.</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People may behave differently if they know they are being observed.</a:t>
                      </a:r>
                      <a:r>
                        <a:rPr lang="en-GB" sz="1650" dirty="0">
                          <a:solidFill>
                            <a:schemeClr val="tx1"/>
                          </a:solidFill>
                          <a:effectLst/>
                          <a:latin typeface="Golos Text" panose="020B0503020202020204" pitchFamily="34" charset="0"/>
                          <a:cs typeface="Golos Text" panose="020B0503020202020204" pitchFamily="34" charset="0"/>
                        </a:rPr>
                        <a:t> </a:t>
                      </a:r>
                      <a:endPar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5441974"/>
                  </a:ext>
                </a:extLst>
              </a:tr>
              <a:tr h="1307637">
                <a:tc>
                  <a:txBody>
                    <a:bodyPr/>
                    <a:lstStyle/>
                    <a:p>
                      <a:pPr algn="l"/>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Creative methods</a:t>
                      </a:r>
                      <a:endParaRPr lang="en-GB" sz="170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endParaRPr>
                    </a:p>
                    <a:p>
                      <a:pPr algn="l"/>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(e.g. creative tasks during interviews, musical games etc) </a:t>
                      </a:r>
                      <a:endParaRPr lang="en-GB" sz="1700" dirty="0">
                        <a:solidFill>
                          <a:schemeClr val="tx1"/>
                        </a:solidFill>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Adaptable to exactly what you want to measure with people who might have more complex needs.</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Great way to incorporate music into your evaluation.</a:t>
                      </a:r>
                      <a:r>
                        <a:rPr lang="en-GB" sz="1650" dirty="0">
                          <a:solidFill>
                            <a:schemeClr val="tx1"/>
                          </a:solidFill>
                          <a:effectLst/>
                          <a:latin typeface="Golos Text" panose="020B0503020202020204" pitchFamily="34" charset="0"/>
                          <a:cs typeface="Golos Text" panose="020B0503020202020204" pitchFamily="34" charset="0"/>
                        </a:rPr>
                        <a:t> </a:t>
                      </a:r>
                      <a:endParaRPr lang="en-GB" sz="1650" dirty="0">
                        <a:solidFill>
                          <a:schemeClr val="tx1"/>
                        </a:solidFill>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Can require a lot of thought and planning to be effective.</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Data generated can be harder to analyse or interpret.</a:t>
                      </a:r>
                      <a:r>
                        <a:rPr lang="en-GB" sz="1650" dirty="0">
                          <a:solidFill>
                            <a:schemeClr val="tx1"/>
                          </a:solidFill>
                          <a:effectLst/>
                          <a:latin typeface="Golos Text" panose="020B0503020202020204" pitchFamily="34" charset="0"/>
                          <a:cs typeface="Golos Text" panose="020B0503020202020204" pitchFamily="34" charset="0"/>
                        </a:rPr>
                        <a:t> </a:t>
                      </a:r>
                      <a:endPar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7260649"/>
                  </a:ext>
                </a:extLst>
              </a:tr>
            </a:tbl>
          </a:graphicData>
        </a:graphic>
      </p:graphicFrame>
    </p:spTree>
    <p:extLst>
      <p:ext uri="{BB962C8B-B14F-4D97-AF65-F5344CB8AC3E}">
        <p14:creationId xmlns:p14="http://schemas.microsoft.com/office/powerpoint/2010/main" val="8422943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722F4-E37D-4E41-6F79-EBDD5C7A33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0FA86F-33F0-83A0-253E-CBCE80718FA4}"/>
              </a:ext>
            </a:extLst>
          </p:cNvPr>
          <p:cNvSpPr>
            <a:spLocks noGrp="1"/>
          </p:cNvSpPr>
          <p:nvPr>
            <p:ph type="title"/>
          </p:nvPr>
        </p:nvSpPr>
        <p:spPr/>
        <p:txBody>
          <a:bodyPr>
            <a:normAutofit/>
          </a:bodyPr>
          <a:lstStyle/>
          <a:p>
            <a:pPr algn="l"/>
            <a:r>
              <a:rPr lang="en-GB" sz="5400" dirty="0"/>
              <a:t>Qualitative data collection tools</a:t>
            </a:r>
          </a:p>
        </p:txBody>
      </p:sp>
      <p:graphicFrame>
        <p:nvGraphicFramePr>
          <p:cNvPr id="2" name="Table 1">
            <a:extLst>
              <a:ext uri="{FF2B5EF4-FFF2-40B4-BE49-F238E27FC236}">
                <a16:creationId xmlns:a16="http://schemas.microsoft.com/office/drawing/2014/main" id="{790B0817-5134-2A64-1398-9C68FFBE8C06}"/>
              </a:ext>
            </a:extLst>
          </p:cNvPr>
          <p:cNvGraphicFramePr>
            <a:graphicFrameLocks noGrp="1"/>
          </p:cNvGraphicFramePr>
          <p:nvPr>
            <p:extLst>
              <p:ext uri="{D42A27DB-BD31-4B8C-83A1-F6EECF244321}">
                <p14:modId xmlns:p14="http://schemas.microsoft.com/office/powerpoint/2010/main" val="4040127645"/>
              </p:ext>
            </p:extLst>
          </p:nvPr>
        </p:nvGraphicFramePr>
        <p:xfrm>
          <a:off x="672147" y="1560463"/>
          <a:ext cx="11104217" cy="4665820"/>
        </p:xfrm>
        <a:graphic>
          <a:graphicData uri="http://schemas.openxmlformats.org/drawingml/2006/table">
            <a:tbl>
              <a:tblPr firstRow="1"/>
              <a:tblGrid>
                <a:gridCol w="2221289">
                  <a:extLst>
                    <a:ext uri="{9D8B030D-6E8A-4147-A177-3AD203B41FA5}">
                      <a16:colId xmlns:a16="http://schemas.microsoft.com/office/drawing/2014/main" val="96586114"/>
                    </a:ext>
                  </a:extLst>
                </a:gridCol>
                <a:gridCol w="4123658">
                  <a:extLst>
                    <a:ext uri="{9D8B030D-6E8A-4147-A177-3AD203B41FA5}">
                      <a16:colId xmlns:a16="http://schemas.microsoft.com/office/drawing/2014/main" val="1537845122"/>
                    </a:ext>
                  </a:extLst>
                </a:gridCol>
                <a:gridCol w="4759270">
                  <a:extLst>
                    <a:ext uri="{9D8B030D-6E8A-4147-A177-3AD203B41FA5}">
                      <a16:colId xmlns:a16="http://schemas.microsoft.com/office/drawing/2014/main" val="3613589810"/>
                    </a:ext>
                  </a:extLst>
                </a:gridCol>
              </a:tblGrid>
              <a:tr h="510708">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Data collection tool</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Strength</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Weaknesses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extLst>
                  <a:ext uri="{0D108BD9-81ED-4DB2-BD59-A6C34878D82A}">
                    <a16:rowId xmlns:a16="http://schemas.microsoft.com/office/drawing/2014/main" val="3931323138"/>
                  </a:ext>
                </a:extLst>
              </a:tr>
              <a:tr h="4101876">
                <a:tc>
                  <a:txBody>
                    <a:bodyPr/>
                    <a:lstStyle/>
                    <a:p>
                      <a:pPr algn="l">
                        <a:lnSpc>
                          <a:spcPct val="107000"/>
                        </a:lnSpc>
                        <a:spcAft>
                          <a:spcPts val="800"/>
                        </a:spcAft>
                      </a:pPr>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Reflective diaries</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Useful for gathering observations from the participant’s perspective, including things that they might not wish to say in an interview.</a:t>
                      </a:r>
                    </a:p>
                    <a:p>
                      <a:pPr algn="l">
                        <a:lnSpc>
                          <a:spcPct val="100000"/>
                        </a:lnSpc>
                        <a:spcAft>
                          <a:spcPts val="0"/>
                        </a:spcAft>
                      </a:pP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Can collect a high volume of data over a sustained period of time with a little organisational input.</a:t>
                      </a:r>
                    </a:p>
                    <a:p>
                      <a:pPr algn="l">
                        <a:lnSpc>
                          <a:spcPct val="100000"/>
                        </a:lnSpc>
                        <a:spcAft>
                          <a:spcPts val="0"/>
                        </a:spcAft>
                      </a:pP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Can be done in a range of formats (e.g. written, blog, audio, video).</a:t>
                      </a:r>
                    </a:p>
                    <a:p>
                      <a:pPr algn="l">
                        <a:lnSpc>
                          <a:spcPct val="100000"/>
                        </a:lnSpc>
                        <a:spcAft>
                          <a:spcPts val="0"/>
                        </a:spcAft>
                      </a:pP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Can be a creative and engaging way to collect information.</a:t>
                      </a:r>
                    </a:p>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If too structured, the participant may not have the freedom to write what they really like.</a:t>
                      </a:r>
                    </a:p>
                    <a:p>
                      <a:pPr algn="l">
                        <a:lnSpc>
                          <a:spcPct val="100000"/>
                        </a:lnSpc>
                        <a:spcAft>
                          <a:spcPts val="0"/>
                        </a:spcAft>
                      </a:pP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If too free, the participant may not know what to write.</a:t>
                      </a:r>
                    </a:p>
                    <a:p>
                      <a:pPr algn="l">
                        <a:lnSpc>
                          <a:spcPct val="100000"/>
                        </a:lnSpc>
                        <a:spcAft>
                          <a:spcPts val="0"/>
                        </a:spcAft>
                      </a:pP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Analysis can be time consuming for organisation.</a:t>
                      </a:r>
                    </a:p>
                    <a:p>
                      <a:pPr algn="l">
                        <a:lnSpc>
                          <a:spcPct val="100000"/>
                        </a:lnSpc>
                        <a:spcAft>
                          <a:spcPts val="0"/>
                        </a:spcAft>
                      </a:pP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Young people may need support to complete it themselves.</a:t>
                      </a:r>
                    </a:p>
                    <a:p>
                      <a:pPr algn="l">
                        <a:lnSpc>
                          <a:spcPct val="100000"/>
                        </a:lnSpc>
                        <a:spcAft>
                          <a:spcPts val="0"/>
                        </a:spcAft>
                      </a:pP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0000"/>
                        </a:lnSpc>
                        <a:spcAft>
                          <a:spcPts val="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Sustaining this over time may require regular reminders.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304313"/>
                  </a:ext>
                </a:extLst>
              </a:tr>
            </a:tbl>
          </a:graphicData>
        </a:graphic>
      </p:graphicFrame>
    </p:spTree>
    <p:extLst>
      <p:ext uri="{BB962C8B-B14F-4D97-AF65-F5344CB8AC3E}">
        <p14:creationId xmlns:p14="http://schemas.microsoft.com/office/powerpoint/2010/main" val="6483814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722F4-E37D-4E41-6F79-EBDD5C7A33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10FA86F-33F0-83A0-253E-CBCE80718FA4}"/>
              </a:ext>
            </a:extLst>
          </p:cNvPr>
          <p:cNvSpPr>
            <a:spLocks noGrp="1"/>
          </p:cNvSpPr>
          <p:nvPr>
            <p:ph type="title"/>
          </p:nvPr>
        </p:nvSpPr>
        <p:spPr/>
        <p:txBody>
          <a:bodyPr>
            <a:normAutofit/>
          </a:bodyPr>
          <a:lstStyle/>
          <a:p>
            <a:pPr algn="l"/>
            <a:r>
              <a:rPr lang="en-GB" sz="5400" dirty="0"/>
              <a:t>Qualitative data collection tools</a:t>
            </a:r>
          </a:p>
        </p:txBody>
      </p:sp>
      <p:graphicFrame>
        <p:nvGraphicFramePr>
          <p:cNvPr id="2" name="Table 1">
            <a:extLst>
              <a:ext uri="{FF2B5EF4-FFF2-40B4-BE49-F238E27FC236}">
                <a16:creationId xmlns:a16="http://schemas.microsoft.com/office/drawing/2014/main" id="{790B0817-5134-2A64-1398-9C68FFBE8C06}"/>
              </a:ext>
            </a:extLst>
          </p:cNvPr>
          <p:cNvGraphicFramePr>
            <a:graphicFrameLocks noGrp="1"/>
          </p:cNvGraphicFramePr>
          <p:nvPr>
            <p:extLst>
              <p:ext uri="{D42A27DB-BD31-4B8C-83A1-F6EECF244321}">
                <p14:modId xmlns:p14="http://schemas.microsoft.com/office/powerpoint/2010/main" val="3444106709"/>
              </p:ext>
            </p:extLst>
          </p:nvPr>
        </p:nvGraphicFramePr>
        <p:xfrm>
          <a:off x="672148" y="1954394"/>
          <a:ext cx="11104217" cy="2827084"/>
        </p:xfrm>
        <a:graphic>
          <a:graphicData uri="http://schemas.openxmlformats.org/drawingml/2006/table">
            <a:tbl>
              <a:tblPr firstRow="1"/>
              <a:tblGrid>
                <a:gridCol w="2221289">
                  <a:extLst>
                    <a:ext uri="{9D8B030D-6E8A-4147-A177-3AD203B41FA5}">
                      <a16:colId xmlns:a16="http://schemas.microsoft.com/office/drawing/2014/main" val="96586114"/>
                    </a:ext>
                  </a:extLst>
                </a:gridCol>
                <a:gridCol w="4123658">
                  <a:extLst>
                    <a:ext uri="{9D8B030D-6E8A-4147-A177-3AD203B41FA5}">
                      <a16:colId xmlns:a16="http://schemas.microsoft.com/office/drawing/2014/main" val="1537845122"/>
                    </a:ext>
                  </a:extLst>
                </a:gridCol>
                <a:gridCol w="4759270">
                  <a:extLst>
                    <a:ext uri="{9D8B030D-6E8A-4147-A177-3AD203B41FA5}">
                      <a16:colId xmlns:a16="http://schemas.microsoft.com/office/drawing/2014/main" val="3613589810"/>
                    </a:ext>
                  </a:extLst>
                </a:gridCol>
              </a:tblGrid>
              <a:tr h="227270">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Data collection tool</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Strength</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Weaknesses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extLst>
                  <a:ext uri="{0D108BD9-81ED-4DB2-BD59-A6C34878D82A}">
                    <a16:rowId xmlns:a16="http://schemas.microsoft.com/office/drawing/2014/main" val="3931323138"/>
                  </a:ext>
                </a:extLst>
              </a:tr>
              <a:tr h="2013392">
                <a:tc>
                  <a:txBody>
                    <a:bodyPr/>
                    <a:lstStyle/>
                    <a:p>
                      <a:pPr algn="l">
                        <a:lnSpc>
                          <a:spcPct val="107000"/>
                        </a:lnSpc>
                        <a:spcAft>
                          <a:spcPts val="800"/>
                        </a:spcAft>
                      </a:pPr>
                      <a:r>
                        <a:rPr lang="en-GB" sz="1700" b="1"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Focus groups (e.g. youth boards and councils)</a:t>
                      </a:r>
                      <a:r>
                        <a:rPr lang="en-GB" sz="1700" dirty="0">
                          <a:effectLst/>
                          <a:latin typeface="Golos Text" panose="020B0503020202020204" pitchFamily="34" charset="0"/>
                          <a:cs typeface="Golos Text" panose="020B0503020202020204" pitchFamily="34" charset="0"/>
                        </a:rPr>
                        <a:t> </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Good for gathering a lot of different perspectives in one go.</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 </a:t>
                      </a:r>
                    </a:p>
                    <a:p>
                      <a:pPr algn="l"/>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Participants often steer the conversation to interesting topics that interviewer may not have thought about, and can bounce ideas off one another which often leads to a more natural kind of conversation.</a:t>
                      </a:r>
                      <a:r>
                        <a:rPr lang="en-GB" sz="1650" dirty="0">
                          <a:effectLst/>
                          <a:latin typeface="Golos Text" panose="020B0503020202020204" pitchFamily="34" charset="0"/>
                          <a:cs typeface="Golos Text" panose="020B0503020202020204" pitchFamily="34" charset="0"/>
                        </a:rPr>
                        <a:t> </a:t>
                      </a: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pPr>
                      <a:r>
                        <a:rPr lang="en-GB" sz="1650" b="0" i="0" u="none" strike="noStrike" cap="none" spc="0" baseline="0" dirty="0">
                          <a:solidFill>
                            <a:schemeClr val="tx1"/>
                          </a:solidFill>
                          <a:effectLst/>
                          <a:uFillTx/>
                          <a:latin typeface="Golos Text" panose="020B0503020202020204" pitchFamily="34" charset="0"/>
                          <a:ea typeface="+mn-ea"/>
                          <a:cs typeface="Golos Text" panose="020B0503020202020204" pitchFamily="34" charset="0"/>
                          <a:sym typeface="Calibri"/>
                        </a:rPr>
                        <a:t>Some participants may dominate the conversation – others might shy away from saying anything.</a:t>
                      </a:r>
                      <a:r>
                        <a:rPr lang="en-GB" sz="1650" dirty="0">
                          <a:effectLst/>
                          <a:latin typeface="Golos Text" panose="020B0503020202020204" pitchFamily="34" charset="0"/>
                          <a:cs typeface="Golos Text" panose="020B0503020202020204" pitchFamily="34" charset="0"/>
                        </a:rPr>
                        <a:t> </a:t>
                      </a: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5785390"/>
                  </a:ext>
                </a:extLst>
              </a:tr>
            </a:tbl>
          </a:graphicData>
        </a:graphic>
      </p:graphicFrame>
      <p:grpSp>
        <p:nvGrpSpPr>
          <p:cNvPr id="3" name="Group 2">
            <a:extLst>
              <a:ext uri="{FF2B5EF4-FFF2-40B4-BE49-F238E27FC236}">
                <a16:creationId xmlns:a16="http://schemas.microsoft.com/office/drawing/2014/main" id="{E2FD575A-5893-D060-27E3-67ED3B8C3E6C}"/>
              </a:ext>
              <a:ext uri="{C183D7F6-B498-43B3-948B-1728B52AA6E4}">
                <adec:decorative xmlns:adec="http://schemas.microsoft.com/office/drawing/2017/decorative" val="1"/>
              </a:ext>
            </a:extLst>
          </p:cNvPr>
          <p:cNvGrpSpPr/>
          <p:nvPr/>
        </p:nvGrpSpPr>
        <p:grpSpPr>
          <a:xfrm>
            <a:off x="672148" y="5357670"/>
            <a:ext cx="5692076" cy="1046016"/>
            <a:chOff x="672148" y="5680365"/>
            <a:chExt cx="5692076" cy="1046016"/>
          </a:xfrm>
        </p:grpSpPr>
        <p:sp>
          <p:nvSpPr>
            <p:cNvPr id="4" name="Rounded Rectangle 3">
              <a:extLst>
                <a:ext uri="{FF2B5EF4-FFF2-40B4-BE49-F238E27FC236}">
                  <a16:creationId xmlns:a16="http://schemas.microsoft.com/office/drawing/2014/main" id="{0C88C1A3-C166-727A-7431-2FBB50AB84B4}"/>
                </a:ext>
              </a:extLst>
            </p:cNvPr>
            <p:cNvSpPr/>
            <p:nvPr/>
          </p:nvSpPr>
          <p:spPr>
            <a:xfrm>
              <a:off x="672148" y="5680365"/>
              <a:ext cx="5692076" cy="1046016"/>
            </a:xfrm>
            <a:prstGeom prst="roundRect">
              <a:avLst/>
            </a:prstGeom>
            <a:solidFill>
              <a:srgbClr val="623BCB"/>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Helvetica"/>
              </a:endParaRPr>
            </a:p>
          </p:txBody>
        </p:sp>
        <p:sp>
          <p:nvSpPr>
            <p:cNvPr id="6" name="TextBox 5">
              <a:extLst>
                <a:ext uri="{FF2B5EF4-FFF2-40B4-BE49-F238E27FC236}">
                  <a16:creationId xmlns:a16="http://schemas.microsoft.com/office/drawing/2014/main" id="{64D2E703-CD2C-40AC-7F6E-59485210D37F}"/>
                </a:ext>
              </a:extLst>
            </p:cNvPr>
            <p:cNvSpPr txBox="1"/>
            <p:nvPr/>
          </p:nvSpPr>
          <p:spPr>
            <a:xfrm>
              <a:off x="1883451" y="5880678"/>
              <a:ext cx="442632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D9D9D9"/>
                  </a:solidFill>
                  <a:effectLst/>
                  <a:uFillTx/>
                  <a:latin typeface="Golos Text" panose="020B0503020202020204" pitchFamily="34" charset="0"/>
                  <a:cs typeface="Golos Text" panose="020B0503020202020204" pitchFamily="34" charset="0"/>
                  <a:sym typeface="Helvetica"/>
                </a:rPr>
                <a:t>See our “Analysing Qualitative Data” resource for more information</a:t>
              </a:r>
            </a:p>
          </p:txBody>
        </p:sp>
        <p:pic>
          <p:nvPicPr>
            <p:cNvPr id="7" name="Graphic 6" descr="Document with solid fill">
              <a:extLst>
                <a:ext uri="{FF2B5EF4-FFF2-40B4-BE49-F238E27FC236}">
                  <a16:creationId xmlns:a16="http://schemas.microsoft.com/office/drawing/2014/main" id="{9F62EC0F-B245-8E29-5547-D948CF6C5E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0600" y="5746173"/>
              <a:ext cx="914400" cy="914400"/>
            </a:xfrm>
            <a:prstGeom prst="rect">
              <a:avLst/>
            </a:prstGeom>
          </p:spPr>
        </p:pic>
      </p:grpSp>
    </p:spTree>
    <p:extLst>
      <p:ext uri="{BB962C8B-B14F-4D97-AF65-F5344CB8AC3E}">
        <p14:creationId xmlns:p14="http://schemas.microsoft.com/office/powerpoint/2010/main" val="38494362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C9E8"/>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7074B56-8217-657C-F341-CDDC565E00D3}"/>
              </a:ext>
              <a:ext uri="{C183D7F6-B498-43B3-948B-1728B52AA6E4}">
                <adec:decorative xmlns:adec="http://schemas.microsoft.com/office/drawing/2017/decorative" val="1"/>
              </a:ext>
            </a:extLst>
          </p:cNvPr>
          <p:cNvSpPr>
            <a:spLocks noGrp="1"/>
          </p:cNvSpPr>
          <p:nvPr>
            <p:ph type="title" idx="4294967295"/>
          </p:nvPr>
        </p:nvSpPr>
        <p:spPr>
          <a:xfrm>
            <a:off x="0" y="1536800"/>
            <a:ext cx="13448628" cy="958942"/>
          </a:xfrm>
          <a:prstGeom prst="rect">
            <a:avLst/>
          </a:prstGeom>
          <a:solidFill>
            <a:srgbClr val="D9D9D9"/>
          </a:solidFill>
          <a:ln w="12700">
            <a:noFill/>
            <a:prstDash/>
            <a:miter lim="400000"/>
          </a:ln>
          <a:effectLst/>
        </p:spPr>
        <p:txBody>
          <a:bodyPr rot="0" spcFirstLastPara="0" vertOverflow="overflow" horzOverflow="overflow" vert="horz" wrap="square" lIns="28005" tIns="28005" rIns="28005" bIns="28005" numCol="1" spcCol="0" rtlCol="0" fromWordArt="0" anchor="ctr" anchorCtr="0" forceAA="0" compatLnSpc="1">
            <a:prstTxWarp prst="textNoShape">
              <a:avLst/>
            </a:prstTxWarp>
            <a:noAutofit/>
          </a:bodyPr>
          <a:lstStyle/>
          <a:p>
            <a:pPr marL="0" marR="0" lvl="0" indent="0" algn="ctr" defTabSz="455098"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r>
              <a:rPr kumimoji="0" lang="en-GB" sz="4400" u="none" strike="noStrike" kern="0" cap="none" spc="0" normalizeH="0" baseline="0" noProof="0" dirty="0">
                <a:ln>
                  <a:noFill/>
                </a:ln>
                <a:solidFill>
                  <a:srgbClr val="282828"/>
                </a:solidFill>
                <a:effectLst/>
                <a:uLnTx/>
                <a:uFillTx/>
                <a:latin typeface="+mj-lt"/>
                <a:ea typeface="Helvetica Neue Medium"/>
                <a:cs typeface="Golos Text" panose="020B0503020202020204" pitchFamily="34" charset="0"/>
                <a:sym typeface="Helvetica Neue Medium"/>
              </a:rPr>
              <a:t>TRIANGULATION</a:t>
            </a:r>
          </a:p>
        </p:txBody>
      </p:sp>
      <p:sp>
        <p:nvSpPr>
          <p:cNvPr id="6" name="Rectangle">
            <a:extLst>
              <a:ext uri="{FF2B5EF4-FFF2-40B4-BE49-F238E27FC236}">
                <a16:creationId xmlns:a16="http://schemas.microsoft.com/office/drawing/2014/main" id="{2224E83F-921E-A771-C1F2-D7C753E8EEDD}"/>
              </a:ext>
              <a:ext uri="{C183D7F6-B498-43B3-948B-1728B52AA6E4}">
                <adec:decorative xmlns:adec="http://schemas.microsoft.com/office/drawing/2017/decorative" val="1"/>
              </a:ext>
            </a:extLst>
          </p:cNvPr>
          <p:cNvSpPr/>
          <p:nvPr/>
        </p:nvSpPr>
        <p:spPr>
          <a:xfrm>
            <a:off x="-5678" y="2875813"/>
            <a:ext cx="13448628" cy="958942"/>
          </a:xfrm>
          <a:prstGeom prst="rect">
            <a:avLst/>
          </a:prstGeom>
          <a:noFill/>
          <a:ln w="12700">
            <a:miter lim="400000"/>
          </a:ln>
        </p:spPr>
        <p:txBody>
          <a:bodyPr lIns="28005" tIns="28005" rIns="28005" bIns="28005" anchor="ctr"/>
          <a:lstStyle/>
          <a:p>
            <a:pPr algn="ctr" defTabSz="455098" hangingPunct="0">
              <a:defRPr sz="3200">
                <a:solidFill>
                  <a:srgbClr val="FFFFFF"/>
                </a:solidFill>
                <a:latin typeface="Helvetica Neue Medium"/>
                <a:ea typeface="Helvetica Neue Medium"/>
                <a:cs typeface="Helvetica Neue Medium"/>
                <a:sym typeface="Helvetica Neue Medium"/>
              </a:defRPr>
            </a:pPr>
            <a:endParaRPr sz="4400" kern="0" dirty="0">
              <a:solidFill>
                <a:srgbClr val="282828"/>
              </a:solidFill>
              <a:latin typeface="+mj-lt"/>
              <a:cs typeface="Golos Text" panose="020B0503020202020204" pitchFamily="34" charset="0"/>
              <a:sym typeface="Helvetica Neue Medium"/>
            </a:endParaRPr>
          </a:p>
        </p:txBody>
      </p:sp>
    </p:spTree>
    <p:extLst>
      <p:ext uri="{BB962C8B-B14F-4D97-AF65-F5344CB8AC3E}">
        <p14:creationId xmlns:p14="http://schemas.microsoft.com/office/powerpoint/2010/main" val="36427153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F73E8-8475-3DF8-7B56-4A3A1008C1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DFFCA6-A67E-B73A-B130-386185E8ECB4}"/>
              </a:ext>
            </a:extLst>
          </p:cNvPr>
          <p:cNvSpPr>
            <a:spLocks noGrp="1"/>
          </p:cNvSpPr>
          <p:nvPr>
            <p:ph type="title"/>
          </p:nvPr>
        </p:nvSpPr>
        <p:spPr/>
        <p:txBody>
          <a:bodyPr>
            <a:normAutofit/>
          </a:bodyPr>
          <a:lstStyle/>
          <a:p>
            <a:pPr algn="l"/>
            <a:r>
              <a:rPr lang="en-GB" sz="5400" dirty="0"/>
              <a:t>Triangulation</a:t>
            </a:r>
          </a:p>
        </p:txBody>
      </p:sp>
      <p:sp>
        <p:nvSpPr>
          <p:cNvPr id="3" name="TextBox 2">
            <a:extLst>
              <a:ext uri="{FF2B5EF4-FFF2-40B4-BE49-F238E27FC236}">
                <a16:creationId xmlns:a16="http://schemas.microsoft.com/office/drawing/2014/main" id="{24F0EAC3-82C8-DF34-6E7E-11A086D90C63}"/>
              </a:ext>
            </a:extLst>
          </p:cNvPr>
          <p:cNvSpPr txBox="1"/>
          <p:nvPr/>
        </p:nvSpPr>
        <p:spPr>
          <a:xfrm>
            <a:off x="486888" y="1563012"/>
            <a:ext cx="6787370" cy="5078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GB" sz="2400" dirty="0">
                <a:effectLst/>
                <a:latin typeface="Golos Text" panose="020B0503020202020204" pitchFamily="34" charset="0"/>
                <a:ea typeface="Calibri" panose="020F0502020204030204" pitchFamily="34" charset="0"/>
                <a:cs typeface="Golos Text" panose="020B0503020202020204" pitchFamily="34" charset="0"/>
              </a:rPr>
              <a:t>Triangulation is when you use </a:t>
            </a:r>
            <a:r>
              <a:rPr lang="en-GB" sz="2400"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multiple (often three) data collection tools </a:t>
            </a:r>
            <a:r>
              <a:rPr lang="en-GB" sz="2400" dirty="0">
                <a:effectLst/>
                <a:latin typeface="Golos Text" panose="020B0503020202020204" pitchFamily="34" charset="0"/>
                <a:ea typeface="Calibri" panose="020F0502020204030204" pitchFamily="34" charset="0"/>
                <a:cs typeface="Golos Text" panose="020B0503020202020204" pitchFamily="34" charset="0"/>
              </a:rPr>
              <a:t>to draw your conclusions</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GB" sz="2400" dirty="0">
                <a:latin typeface="Golos Text" panose="020B0503020202020204" pitchFamily="34" charset="0"/>
                <a:ea typeface="Calibri" panose="020F0502020204030204" pitchFamily="34" charset="0"/>
                <a:cs typeface="Golos Text" panose="020B0503020202020204" pitchFamily="34" charset="0"/>
              </a:rPr>
              <a:t>This helps </a:t>
            </a:r>
            <a:r>
              <a:rPr lang="en-GB" sz="2400" dirty="0">
                <a:effectLst/>
                <a:latin typeface="Golos Text" panose="020B0503020202020204" pitchFamily="34" charset="0"/>
                <a:ea typeface="Calibri" panose="020F0502020204030204" pitchFamily="34" charset="0"/>
                <a:cs typeface="Golos Text" panose="020B0503020202020204" pitchFamily="34" charset="0"/>
              </a:rPr>
              <a:t>overcome weaknesses of any one perspective or method, giving your evaluation greater credibility and validity</a:t>
            </a:r>
          </a:p>
          <a:p>
            <a:pPr marL="285750" indent="-285750" defTabSz="914400" hangingPunct="0">
              <a:lnSpc>
                <a:spcPct val="150000"/>
              </a:lnSpc>
              <a:buFont typeface="Arial" panose="020B0604020202020204" pitchFamily="34" charset="0"/>
              <a:buChar char="•"/>
            </a:pPr>
            <a:r>
              <a:rPr lang="en-US" sz="2400" dirty="0">
                <a:solidFill>
                  <a:srgbClr val="282828"/>
                </a:solidFill>
                <a:latin typeface="Golos Text" panose="020B0503020202020204" pitchFamily="34" charset="0"/>
                <a:ea typeface="Open Sans" panose="020B0606030504020204" pitchFamily="34" charset="0"/>
                <a:cs typeface="Golos Text" panose="020B0503020202020204" pitchFamily="34" charset="0"/>
              </a:rPr>
              <a:t>When </a:t>
            </a:r>
            <a:r>
              <a:rPr lang="en-US" sz="2400" dirty="0" err="1">
                <a:solidFill>
                  <a:srgbClr val="282828"/>
                </a:solidFill>
                <a:latin typeface="Golos Text" panose="020B0503020202020204" pitchFamily="34" charset="0"/>
                <a:ea typeface="Open Sans" panose="020B0606030504020204" pitchFamily="34" charset="0"/>
                <a:cs typeface="Golos Text" panose="020B0503020202020204" pitchFamily="34" charset="0"/>
              </a:rPr>
              <a:t>analysing</a:t>
            </a:r>
            <a:r>
              <a:rPr lang="en-US" sz="2400" dirty="0">
                <a:solidFill>
                  <a:srgbClr val="282828"/>
                </a:solidFill>
                <a:latin typeface="Golos Text" panose="020B0503020202020204" pitchFamily="34" charset="0"/>
                <a:ea typeface="Open Sans" panose="020B0606030504020204" pitchFamily="34" charset="0"/>
                <a:cs typeface="Golos Text" panose="020B0503020202020204" pitchFamily="34" charset="0"/>
              </a:rPr>
              <a:t> your data, </a:t>
            </a:r>
            <a:r>
              <a:rPr lang="en-US" sz="2400" dirty="0">
                <a:solidFill>
                  <a:srgbClr val="282828"/>
                </a:solidFill>
                <a:highlight>
                  <a:srgbClr val="FFFF00"/>
                </a:highlight>
                <a:latin typeface="Golos Text" panose="020B0503020202020204" pitchFamily="34" charset="0"/>
                <a:ea typeface="Open Sans" panose="020B0606030504020204" pitchFamily="34" charset="0"/>
                <a:cs typeface="Golos Text" panose="020B0503020202020204" pitchFamily="34" charset="0"/>
              </a:rPr>
              <a:t>consider how the results from different people or data compliment or contradict each other</a:t>
            </a:r>
            <a:endParaRPr lang="en-GB" sz="2400" dirty="0">
              <a:solidFill>
                <a:srgbClr val="282828"/>
              </a:solidFill>
              <a:highlight>
                <a:srgbClr val="FFFF00"/>
              </a:highlight>
              <a:latin typeface="Golos Text" panose="020B0503020202020204" pitchFamily="34" charset="0"/>
              <a:ea typeface="Open Sans" panose="020B0606030504020204" pitchFamily="34" charset="0"/>
              <a:cs typeface="Golos Text" panose="020B0503020202020204" pitchFamily="34" charset="0"/>
            </a:endParaRPr>
          </a:p>
        </p:txBody>
      </p:sp>
      <p:grpSp>
        <p:nvGrpSpPr>
          <p:cNvPr id="10" name="Group 9">
            <a:extLst>
              <a:ext uri="{FF2B5EF4-FFF2-40B4-BE49-F238E27FC236}">
                <a16:creationId xmlns:a16="http://schemas.microsoft.com/office/drawing/2014/main" id="{653F0981-05AD-FE5C-B7A5-7108DF1F8039}"/>
              </a:ext>
              <a:ext uri="{C183D7F6-B498-43B3-948B-1728B52AA6E4}">
                <adec:decorative xmlns:adec="http://schemas.microsoft.com/office/drawing/2017/decorative" val="1"/>
              </a:ext>
            </a:extLst>
          </p:cNvPr>
          <p:cNvGrpSpPr/>
          <p:nvPr/>
        </p:nvGrpSpPr>
        <p:grpSpPr>
          <a:xfrm>
            <a:off x="7428408" y="2140669"/>
            <a:ext cx="5527654" cy="3922993"/>
            <a:chOff x="7428407" y="2216714"/>
            <a:chExt cx="5527654" cy="3922993"/>
          </a:xfrm>
        </p:grpSpPr>
        <p:sp>
          <p:nvSpPr>
            <p:cNvPr id="2" name="Isosceles Triangle 6">
              <a:extLst>
                <a:ext uri="{FF2B5EF4-FFF2-40B4-BE49-F238E27FC236}">
                  <a16:creationId xmlns:a16="http://schemas.microsoft.com/office/drawing/2014/main" id="{BBF5908B-1134-772B-AC84-5A4630F98BC9}"/>
                </a:ext>
              </a:extLst>
            </p:cNvPr>
            <p:cNvSpPr/>
            <p:nvPr/>
          </p:nvSpPr>
          <p:spPr>
            <a:xfrm>
              <a:off x="8928699" y="3909891"/>
              <a:ext cx="2527073" cy="570627"/>
            </a:xfrm>
            <a:prstGeom prst="triangle">
              <a:avLst/>
            </a:prstGeom>
            <a:noFill/>
            <a:ln w="76200" cap="flat">
              <a:solidFill>
                <a:srgbClr val="FF4F2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1200" u="none" strike="noStrike" cap="none" spc="0" normalizeH="0" baseline="0" dirty="0">
                <a:ln>
                  <a:noFill/>
                </a:ln>
                <a:solidFill>
                  <a:srgbClr val="FFFFFF"/>
                </a:solidFill>
                <a:effectLst/>
                <a:uFillTx/>
                <a:latin typeface="Golos Text" panose="020B0503020202020204" pitchFamily="34" charset="0"/>
                <a:ea typeface="Helvetica Neue Medium"/>
                <a:cs typeface="Golos Text" panose="020B0503020202020204" pitchFamily="34" charset="0"/>
                <a:sym typeface="Helvetica Neue Medium"/>
              </a:endParaRPr>
            </a:p>
          </p:txBody>
        </p:sp>
        <p:sp>
          <p:nvSpPr>
            <p:cNvPr id="4" name="TextBox 3">
              <a:extLst>
                <a:ext uri="{FF2B5EF4-FFF2-40B4-BE49-F238E27FC236}">
                  <a16:creationId xmlns:a16="http://schemas.microsoft.com/office/drawing/2014/main" id="{28E014E8-6E4E-277A-72F3-DB56F92D9791}"/>
                </a:ext>
              </a:extLst>
            </p:cNvPr>
            <p:cNvSpPr txBox="1"/>
            <p:nvPr/>
          </p:nvSpPr>
          <p:spPr>
            <a:xfrm>
              <a:off x="8928697" y="2216714"/>
              <a:ext cx="252707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1800" b="1" dirty="0">
                  <a:solidFill>
                    <a:srgbClr val="282828"/>
                  </a:solidFill>
                  <a:latin typeface="Golos Text" panose="020B0503020202020204" pitchFamily="34" charset="0"/>
                  <a:ea typeface="Open Sans" panose="020B0606030504020204" pitchFamily="34" charset="0"/>
                  <a:cs typeface="Golos Text" panose="020B0503020202020204" pitchFamily="34" charset="0"/>
                </a:rPr>
                <a:t>Survey with parent[s]/guardian[s]</a:t>
              </a:r>
              <a:endParaRPr kumimoji="0" lang="en-GB" sz="1800" b="1" i="0" u="none" strike="noStrike" cap="none" spc="0" normalizeH="0" baseline="0" dirty="0">
                <a:ln>
                  <a:noFill/>
                </a:ln>
                <a:solidFill>
                  <a:srgbClr val="282828"/>
                </a:solidFill>
                <a:effectLst/>
                <a:uFillTx/>
                <a:latin typeface="Golos Text" panose="020B0503020202020204" pitchFamily="34" charset="0"/>
                <a:ea typeface="Open Sans" panose="020B0606030504020204" pitchFamily="34" charset="0"/>
                <a:cs typeface="Golos Text" panose="020B0503020202020204" pitchFamily="34" charset="0"/>
                <a:sym typeface="Helvetica Neue"/>
              </a:endParaRPr>
            </a:p>
          </p:txBody>
        </p:sp>
        <p:grpSp>
          <p:nvGrpSpPr>
            <p:cNvPr id="9" name="Group 8">
              <a:extLst>
                <a:ext uri="{FF2B5EF4-FFF2-40B4-BE49-F238E27FC236}">
                  <a16:creationId xmlns:a16="http://schemas.microsoft.com/office/drawing/2014/main" id="{8C0BE496-E981-370A-C633-BEE45DC020D4}"/>
                </a:ext>
              </a:extLst>
            </p:cNvPr>
            <p:cNvGrpSpPr/>
            <p:nvPr/>
          </p:nvGrpSpPr>
          <p:grpSpPr>
            <a:xfrm>
              <a:off x="7428407" y="5483117"/>
              <a:ext cx="5527654" cy="656590"/>
              <a:chOff x="7428408" y="5615400"/>
              <a:chExt cx="5527654" cy="656590"/>
            </a:xfrm>
          </p:grpSpPr>
          <p:sp>
            <p:nvSpPr>
              <p:cNvPr id="6" name="TextBox 5">
                <a:extLst>
                  <a:ext uri="{FF2B5EF4-FFF2-40B4-BE49-F238E27FC236}">
                    <a16:creationId xmlns:a16="http://schemas.microsoft.com/office/drawing/2014/main" id="{AAE15E65-773A-9960-B988-7B1B1D77608B}"/>
                  </a:ext>
                </a:extLst>
              </p:cNvPr>
              <p:cNvSpPr txBox="1"/>
              <p:nvPr/>
            </p:nvSpPr>
            <p:spPr>
              <a:xfrm>
                <a:off x="7428408" y="5615400"/>
                <a:ext cx="224943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1800" b="1" dirty="0">
                    <a:solidFill>
                      <a:srgbClr val="282828"/>
                    </a:solidFill>
                    <a:latin typeface="Golos Text" panose="020B0503020202020204" pitchFamily="34" charset="0"/>
                    <a:ea typeface="Open Sans" panose="020B0606030504020204" pitchFamily="34" charset="0"/>
                    <a:cs typeface="Golos Text" panose="020B0503020202020204" pitchFamily="34" charset="0"/>
                    <a:sym typeface="Helvetica Neue"/>
                  </a:rPr>
                  <a:t>Young people’s reflective diaries</a:t>
                </a:r>
                <a:endParaRPr kumimoji="0" lang="en-GB" sz="1800" b="1" i="0" u="none" strike="noStrike" cap="none" spc="0" normalizeH="0" baseline="0" dirty="0">
                  <a:ln>
                    <a:noFill/>
                  </a:ln>
                  <a:solidFill>
                    <a:srgbClr val="282828"/>
                  </a:solidFill>
                  <a:effectLst/>
                  <a:uFillTx/>
                  <a:latin typeface="Golos Text" panose="020B0503020202020204" pitchFamily="34" charset="0"/>
                  <a:ea typeface="Open Sans" panose="020B0606030504020204" pitchFamily="34" charset="0"/>
                  <a:cs typeface="Golos Text" panose="020B0503020202020204" pitchFamily="34" charset="0"/>
                  <a:sym typeface="Helvetica Neue"/>
                </a:endParaRPr>
              </a:p>
            </p:txBody>
          </p:sp>
          <p:sp>
            <p:nvSpPr>
              <p:cNvPr id="7" name="TextBox 6">
                <a:extLst>
                  <a:ext uri="{FF2B5EF4-FFF2-40B4-BE49-F238E27FC236}">
                    <a16:creationId xmlns:a16="http://schemas.microsoft.com/office/drawing/2014/main" id="{951E50F0-1187-F137-B2BD-3BC7E0104FA2}"/>
                  </a:ext>
                </a:extLst>
              </p:cNvPr>
              <p:cNvSpPr txBox="1"/>
              <p:nvPr/>
            </p:nvSpPr>
            <p:spPr>
              <a:xfrm>
                <a:off x="10706628" y="5615400"/>
                <a:ext cx="224943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282828"/>
                    </a:solidFill>
                    <a:effectLst/>
                    <a:uFillTx/>
                    <a:latin typeface="Golos Text" panose="020B0503020202020204" pitchFamily="34" charset="0"/>
                    <a:ea typeface="Open Sans" panose="020B0606030504020204" pitchFamily="34" charset="0"/>
                    <a:cs typeface="Golos Text" panose="020B0503020202020204" pitchFamily="34" charset="0"/>
                    <a:sym typeface="Helvetica Neue"/>
                  </a:rPr>
                  <a:t>Interviews with Music Leaders</a:t>
                </a:r>
              </a:p>
            </p:txBody>
          </p:sp>
        </p:grpSp>
        <p:sp>
          <p:nvSpPr>
            <p:cNvPr id="8" name="TextBox 7">
              <a:extLst>
                <a:ext uri="{FF2B5EF4-FFF2-40B4-BE49-F238E27FC236}">
                  <a16:creationId xmlns:a16="http://schemas.microsoft.com/office/drawing/2014/main" id="{9CAA6CC7-E6F3-A594-C8E4-4D62681E2589}"/>
                </a:ext>
              </a:extLst>
            </p:cNvPr>
            <p:cNvSpPr txBox="1"/>
            <p:nvPr/>
          </p:nvSpPr>
          <p:spPr>
            <a:xfrm>
              <a:off x="8982397" y="4102166"/>
              <a:ext cx="2419675" cy="471924"/>
            </a:xfrm>
            <a:prstGeom prst="rect">
              <a:avLst/>
            </a:prstGeom>
            <a:solidFill>
              <a:srgbClr val="E3F7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2400" b="1" dirty="0">
                  <a:solidFill>
                    <a:srgbClr val="282828"/>
                  </a:solidFill>
                  <a:latin typeface="Golos Text" panose="020B0503020202020204" pitchFamily="34" charset="0"/>
                  <a:ea typeface="Open Sans" panose="020B0606030504020204" pitchFamily="34" charset="0"/>
                  <a:cs typeface="Golos Text" panose="020B0503020202020204" pitchFamily="34" charset="0"/>
                </a:rPr>
                <a:t>CONCLUSION</a:t>
              </a:r>
              <a:endParaRPr kumimoji="0" lang="en-GB" sz="2400" b="1" i="0" u="none" strike="noStrike" cap="none" spc="0" normalizeH="0" baseline="0" dirty="0">
                <a:ln>
                  <a:noFill/>
                </a:ln>
                <a:solidFill>
                  <a:srgbClr val="282828"/>
                </a:solidFill>
                <a:effectLst/>
                <a:uFillTx/>
                <a:latin typeface="Golos Text" panose="020B0503020202020204" pitchFamily="34" charset="0"/>
                <a:ea typeface="Open Sans" panose="020B0606030504020204" pitchFamily="34" charset="0"/>
                <a:cs typeface="Golos Text" panose="020B0503020202020204" pitchFamily="34" charset="0"/>
                <a:sym typeface="Helvetica Neue"/>
              </a:endParaRPr>
            </a:p>
          </p:txBody>
        </p:sp>
      </p:grpSp>
    </p:spTree>
    <p:extLst>
      <p:ext uri="{BB962C8B-B14F-4D97-AF65-F5344CB8AC3E}">
        <p14:creationId xmlns:p14="http://schemas.microsoft.com/office/powerpoint/2010/main" val="7610523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C9E8"/>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7074B56-8217-657C-F341-CDDC565E00D3}"/>
              </a:ext>
              <a:ext uri="{C183D7F6-B498-43B3-948B-1728B52AA6E4}">
                <adec:decorative xmlns:adec="http://schemas.microsoft.com/office/drawing/2017/decorative" val="1"/>
              </a:ext>
            </a:extLst>
          </p:cNvPr>
          <p:cNvSpPr>
            <a:spLocks noGrp="1"/>
          </p:cNvSpPr>
          <p:nvPr>
            <p:ph type="title" idx="4294967295"/>
          </p:nvPr>
        </p:nvSpPr>
        <p:spPr>
          <a:xfrm>
            <a:off x="0" y="1536800"/>
            <a:ext cx="13448628" cy="958942"/>
          </a:xfrm>
          <a:prstGeom prst="rect">
            <a:avLst/>
          </a:prstGeom>
          <a:solidFill>
            <a:srgbClr val="D9D9D9"/>
          </a:solidFill>
          <a:ln w="12700">
            <a:noFill/>
            <a:prstDash/>
            <a:miter lim="400000"/>
          </a:ln>
          <a:effectLst/>
        </p:spPr>
        <p:txBody>
          <a:bodyPr rot="0" spcFirstLastPara="0" vertOverflow="overflow" horzOverflow="overflow" vert="horz" wrap="square" lIns="28005" tIns="28005" rIns="28005" bIns="28005" numCol="1" spcCol="0" rtlCol="0" fromWordArt="0" anchor="ctr" anchorCtr="0" forceAA="0" compatLnSpc="1">
            <a:prstTxWarp prst="textNoShape">
              <a:avLst/>
            </a:prstTxWarp>
            <a:noAutofit/>
          </a:bodyPr>
          <a:lstStyle/>
          <a:p>
            <a:pPr marL="0" marR="0" lvl="0" indent="0" algn="ctr" defTabSz="455098"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r>
              <a:rPr kumimoji="0" lang="en-GB" sz="4000" u="none" strike="noStrike" kern="0" cap="none" spc="0" normalizeH="0" baseline="0" noProof="0" dirty="0">
                <a:ln>
                  <a:noFill/>
                </a:ln>
                <a:solidFill>
                  <a:srgbClr val="282828"/>
                </a:solidFill>
                <a:effectLst/>
                <a:uLnTx/>
                <a:uFillTx/>
                <a:latin typeface="+mj-lt"/>
                <a:ea typeface="Helvetica Neue Medium"/>
                <a:cs typeface="Golos Text" panose="020B0503020202020204" pitchFamily="34" charset="0"/>
                <a:sym typeface="Helvetica Neue Medium"/>
              </a:rPr>
              <a:t>TOP TIPS FOR DATA COLLECTION TOOLS</a:t>
            </a:r>
          </a:p>
        </p:txBody>
      </p:sp>
      <p:sp>
        <p:nvSpPr>
          <p:cNvPr id="6" name="Rectangle">
            <a:extLst>
              <a:ext uri="{FF2B5EF4-FFF2-40B4-BE49-F238E27FC236}">
                <a16:creationId xmlns:a16="http://schemas.microsoft.com/office/drawing/2014/main" id="{2224E83F-921E-A771-C1F2-D7C753E8EEDD}"/>
              </a:ext>
              <a:ext uri="{C183D7F6-B498-43B3-948B-1728B52AA6E4}">
                <adec:decorative xmlns:adec="http://schemas.microsoft.com/office/drawing/2017/decorative" val="1"/>
              </a:ext>
            </a:extLst>
          </p:cNvPr>
          <p:cNvSpPr/>
          <p:nvPr/>
        </p:nvSpPr>
        <p:spPr>
          <a:xfrm>
            <a:off x="-5678" y="2875813"/>
            <a:ext cx="13448628" cy="958942"/>
          </a:xfrm>
          <a:prstGeom prst="rect">
            <a:avLst/>
          </a:prstGeom>
          <a:noFill/>
          <a:ln w="12700">
            <a:miter lim="400000"/>
          </a:ln>
        </p:spPr>
        <p:txBody>
          <a:bodyPr lIns="28005" tIns="28005" rIns="28005" bIns="28005" anchor="ctr"/>
          <a:lstStyle/>
          <a:p>
            <a:pPr algn="ctr" defTabSz="455098" hangingPunct="0">
              <a:defRPr sz="3200">
                <a:solidFill>
                  <a:srgbClr val="FFFFFF"/>
                </a:solidFill>
                <a:latin typeface="Helvetica Neue Medium"/>
                <a:ea typeface="Helvetica Neue Medium"/>
                <a:cs typeface="Helvetica Neue Medium"/>
                <a:sym typeface="Helvetica Neue Medium"/>
              </a:defRPr>
            </a:pPr>
            <a:endParaRPr sz="4400" kern="0" dirty="0">
              <a:solidFill>
                <a:srgbClr val="282828"/>
              </a:solidFill>
              <a:latin typeface="+mj-lt"/>
              <a:cs typeface="Golos Text" panose="020B0503020202020204" pitchFamily="34" charset="0"/>
              <a:sym typeface="Helvetica Neue Medium"/>
            </a:endParaRPr>
          </a:p>
        </p:txBody>
      </p:sp>
    </p:spTree>
    <p:extLst>
      <p:ext uri="{BB962C8B-B14F-4D97-AF65-F5344CB8AC3E}">
        <p14:creationId xmlns:p14="http://schemas.microsoft.com/office/powerpoint/2010/main" val="9060572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C0F3-62AB-CC06-34E2-CD83A12B5DD4}"/>
            </a:ext>
          </a:extLst>
        </p:cNvPr>
        <p:cNvGrpSpPr/>
        <p:nvPr/>
      </p:nvGrpSpPr>
      <p:grpSpPr>
        <a:xfrm>
          <a:off x="0" y="0"/>
          <a:ext cx="0" cy="0"/>
          <a:chOff x="0" y="0"/>
          <a:chExt cx="0" cy="0"/>
        </a:xfrm>
      </p:grpSpPr>
      <p:sp>
        <p:nvSpPr>
          <p:cNvPr id="2" name="Title 4">
            <a:extLst>
              <a:ext uri="{FF2B5EF4-FFF2-40B4-BE49-F238E27FC236}">
                <a16:creationId xmlns:a16="http://schemas.microsoft.com/office/drawing/2014/main" id="{61D32BAC-2016-6C5A-C00A-898C7F313A6A}"/>
              </a:ext>
            </a:extLst>
          </p:cNvPr>
          <p:cNvSpPr>
            <a:spLocks noGrp="1"/>
          </p:cNvSpPr>
          <p:nvPr>
            <p:ph type="title"/>
          </p:nvPr>
        </p:nvSpPr>
        <p:spPr>
          <a:xfrm>
            <a:off x="672148" y="302799"/>
            <a:ext cx="12098655" cy="1260213"/>
          </a:xfrm>
        </p:spPr>
        <p:txBody>
          <a:bodyPr>
            <a:normAutofit/>
          </a:bodyPr>
          <a:lstStyle/>
          <a:p>
            <a:pPr algn="l"/>
            <a:r>
              <a:rPr lang="en-GB" sz="5400" dirty="0"/>
              <a:t>Top Tips</a:t>
            </a:r>
          </a:p>
        </p:txBody>
      </p:sp>
      <p:sp>
        <p:nvSpPr>
          <p:cNvPr id="3" name="TextBox 2">
            <a:extLst>
              <a:ext uri="{FF2B5EF4-FFF2-40B4-BE49-F238E27FC236}">
                <a16:creationId xmlns:a16="http://schemas.microsoft.com/office/drawing/2014/main" id="{C60EBCAD-C722-1497-4DBF-705CD1846018}"/>
              </a:ext>
            </a:extLst>
          </p:cNvPr>
          <p:cNvSpPr txBox="1"/>
          <p:nvPr/>
        </p:nvSpPr>
        <p:spPr>
          <a:xfrm>
            <a:off x="560422" y="1563012"/>
            <a:ext cx="11132814" cy="54938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gn="l">
              <a:lnSpc>
                <a:spcPct val="150000"/>
              </a:lnSpc>
              <a:buFont typeface="Arial" panose="020B0604020202020204" pitchFamily="34" charset="0"/>
              <a:buChar char="•"/>
            </a:pPr>
            <a:r>
              <a:rPr lang="en-GB" sz="2600" dirty="0">
                <a:solidFill>
                  <a:srgbClr val="000000"/>
                </a:solidFill>
                <a:latin typeface="Golos Text" panose="020B0503020202020204" pitchFamily="34" charset="0"/>
                <a:cs typeface="Golos Text" panose="020B0503020202020204" pitchFamily="34" charset="0"/>
                <a:sym typeface="Helvetica"/>
              </a:rPr>
              <a:t>Consider whether </a:t>
            </a:r>
            <a:r>
              <a:rPr lang="en-GB" sz="2600" dirty="0">
                <a:solidFill>
                  <a:srgbClr val="000000"/>
                </a:solidFill>
                <a:highlight>
                  <a:srgbClr val="FFFF00"/>
                </a:highlight>
                <a:latin typeface="Golos Text" panose="020B0503020202020204" pitchFamily="34" charset="0"/>
                <a:cs typeface="Golos Text" panose="020B0503020202020204" pitchFamily="34" charset="0"/>
                <a:sym typeface="Helvetica"/>
              </a:rPr>
              <a:t>quantitative or qualitative methods</a:t>
            </a:r>
            <a:r>
              <a:rPr lang="en-GB" sz="2600" dirty="0">
                <a:solidFill>
                  <a:srgbClr val="000000"/>
                </a:solidFill>
                <a:latin typeface="Golos Text" panose="020B0503020202020204" pitchFamily="34" charset="0"/>
                <a:cs typeface="Golos Text" panose="020B0503020202020204" pitchFamily="34" charset="0"/>
                <a:sym typeface="Helvetica"/>
              </a:rPr>
              <a:t> are best suited for your project</a:t>
            </a:r>
          </a:p>
          <a:p>
            <a:pPr marL="342900" indent="-342900" algn="l">
              <a:lnSpc>
                <a:spcPct val="150000"/>
              </a:lnSpc>
              <a:buFont typeface="Arial" panose="020B0604020202020204" pitchFamily="34" charset="0"/>
              <a:buChar char="•"/>
            </a:pPr>
            <a:r>
              <a:rPr kumimoji="0" lang="en-GB" sz="2600" cap="none" spc="0" normalizeH="0" baseline="0" dirty="0">
                <a:ln>
                  <a:noFill/>
                </a:ln>
                <a:solidFill>
                  <a:srgbClr val="000000"/>
                </a:solidFill>
                <a:uFillTx/>
                <a:latin typeface="Golos Text" panose="020B0503020202020204" pitchFamily="34" charset="0"/>
                <a:ea typeface="+mn-ea"/>
                <a:cs typeface="Golos Text" panose="020B0503020202020204" pitchFamily="34" charset="0"/>
                <a:sym typeface="Helvetica"/>
              </a:rPr>
              <a:t>If you have the resources, think about </a:t>
            </a:r>
            <a:r>
              <a:rPr kumimoji="0" lang="en-GB" sz="2600" cap="none" spc="0" normalizeH="0" baseline="0" dirty="0">
                <a:ln>
                  <a:noFill/>
                </a:ln>
                <a:solidFill>
                  <a:srgbClr val="000000"/>
                </a:solidFill>
                <a:highlight>
                  <a:srgbClr val="FFFF00"/>
                </a:highlight>
                <a:uFillTx/>
                <a:latin typeface="Golos Text" panose="020B0503020202020204" pitchFamily="34" charset="0"/>
                <a:ea typeface="+mn-ea"/>
                <a:cs typeface="Golos Text" panose="020B0503020202020204" pitchFamily="34" charset="0"/>
                <a:sym typeface="Helvetica"/>
              </a:rPr>
              <a:t>triangulating your methods </a:t>
            </a:r>
          </a:p>
          <a:p>
            <a:pPr marL="342900" indent="-342900" algn="l">
              <a:lnSpc>
                <a:spcPct val="150000"/>
              </a:lnSpc>
              <a:buFont typeface="Arial" panose="020B0604020202020204" pitchFamily="34" charset="0"/>
              <a:buChar char="•"/>
            </a:pPr>
            <a:r>
              <a:rPr lang="en-GB" sz="2600" dirty="0">
                <a:solidFill>
                  <a:srgbClr val="000000"/>
                </a:solidFill>
                <a:latin typeface="Golos Text" panose="020B0503020202020204" pitchFamily="34" charset="0"/>
                <a:cs typeface="Golos Text" panose="020B0503020202020204" pitchFamily="34" charset="0"/>
                <a:sym typeface="Helvetica"/>
              </a:rPr>
              <a:t>Think about </a:t>
            </a:r>
            <a:r>
              <a:rPr lang="en-GB" sz="2600" dirty="0">
                <a:solidFill>
                  <a:srgbClr val="000000"/>
                </a:solidFill>
                <a:highlight>
                  <a:srgbClr val="FFFF00"/>
                </a:highlight>
                <a:latin typeface="Golos Text" panose="020B0503020202020204" pitchFamily="34" charset="0"/>
                <a:cs typeface="Golos Text" panose="020B0503020202020204" pitchFamily="34" charset="0"/>
                <a:sym typeface="Helvetica"/>
              </a:rPr>
              <a:t>how often you can/need to collect your data</a:t>
            </a:r>
          </a:p>
          <a:p>
            <a:pPr marL="342900" indent="-342900" algn="l">
              <a:lnSpc>
                <a:spcPct val="150000"/>
              </a:lnSpc>
              <a:buFont typeface="Arial" panose="020B0604020202020204" pitchFamily="34" charset="0"/>
              <a:buChar char="•"/>
            </a:pPr>
            <a:r>
              <a:rPr kumimoji="0" lang="en-GB" sz="2600" cap="none" spc="0" normalizeH="0" baseline="0" dirty="0">
                <a:ln>
                  <a:noFill/>
                </a:ln>
                <a:solidFill>
                  <a:srgbClr val="000000"/>
                </a:solidFill>
                <a:uFillTx/>
                <a:latin typeface="Golos Text" panose="020B0503020202020204" pitchFamily="34" charset="0"/>
                <a:ea typeface="+mn-ea"/>
                <a:cs typeface="Golos Text" panose="020B0503020202020204" pitchFamily="34" charset="0"/>
                <a:sym typeface="Helvetica"/>
              </a:rPr>
              <a:t>Try and incorporate any </a:t>
            </a:r>
            <a:r>
              <a:rPr kumimoji="0" lang="en-GB" sz="2600" cap="none" spc="0" normalizeH="0" baseline="0" dirty="0">
                <a:ln>
                  <a:noFill/>
                </a:ln>
                <a:solidFill>
                  <a:srgbClr val="000000"/>
                </a:solidFill>
                <a:highlight>
                  <a:srgbClr val="FFFF00"/>
                </a:highlight>
                <a:uFillTx/>
                <a:latin typeface="Golos Text" panose="020B0503020202020204" pitchFamily="34" charset="0"/>
                <a:ea typeface="+mn-ea"/>
                <a:cs typeface="Golos Text" panose="020B0503020202020204" pitchFamily="34" charset="0"/>
                <a:sym typeface="Helvetica"/>
              </a:rPr>
              <a:t>data you’re already collecting</a:t>
            </a:r>
            <a:r>
              <a:rPr kumimoji="0" lang="en-GB" sz="2600" cap="none" spc="0" normalizeH="0" baseline="0" dirty="0">
                <a:ln>
                  <a:noFill/>
                </a:ln>
                <a:solidFill>
                  <a:srgbClr val="000000"/>
                </a:solidFill>
                <a:uFillTx/>
                <a:latin typeface="Golos Text" panose="020B0503020202020204" pitchFamily="34" charset="0"/>
                <a:ea typeface="+mn-ea"/>
                <a:cs typeface="Golos Text" panose="020B0503020202020204" pitchFamily="34" charset="0"/>
                <a:sym typeface="Helvetica"/>
              </a:rPr>
              <a:t> into your evaluation</a:t>
            </a:r>
          </a:p>
          <a:p>
            <a:pPr marL="342900" indent="-342900" algn="l">
              <a:lnSpc>
                <a:spcPct val="150000"/>
              </a:lnSpc>
              <a:buFont typeface="Arial" panose="020B0604020202020204" pitchFamily="34" charset="0"/>
              <a:buChar char="•"/>
            </a:pPr>
            <a:r>
              <a:rPr lang="en-GB" sz="2600" i="0" u="none" strike="noStrike" dirty="0">
                <a:solidFill>
                  <a:srgbClr val="000000"/>
                </a:solidFill>
                <a:effectLst/>
                <a:highlight>
                  <a:srgbClr val="FFFF00"/>
                </a:highlight>
                <a:latin typeface="Golos Text" panose="020B0503020202020204" pitchFamily="34" charset="0"/>
                <a:cs typeface="Golos Text" panose="020B0503020202020204" pitchFamily="34" charset="0"/>
                <a:sym typeface="Helvetica"/>
              </a:rPr>
              <a:t>Give yourself enough time</a:t>
            </a:r>
            <a:r>
              <a:rPr lang="en-GB" sz="2600" i="0" u="none" strike="noStrike" dirty="0">
                <a:solidFill>
                  <a:srgbClr val="000000"/>
                </a:solidFill>
                <a:effectLst/>
                <a:latin typeface="Golos Text" panose="020B0503020202020204" pitchFamily="34" charset="0"/>
                <a:cs typeface="Golos Text" panose="020B0503020202020204" pitchFamily="34" charset="0"/>
                <a:sym typeface="Helvetica"/>
              </a:rPr>
              <a:t> – overestimate how long you think it will take</a:t>
            </a:r>
          </a:p>
          <a:p>
            <a:pPr marL="342900" indent="-342900" algn="l">
              <a:lnSpc>
                <a:spcPct val="150000"/>
              </a:lnSpc>
              <a:buFont typeface="Arial" panose="020B0604020202020204" pitchFamily="34" charset="0"/>
              <a:buChar char="•"/>
            </a:pPr>
            <a:endParaRPr kumimoji="0" lang="en-GB" sz="260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411551466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outh Music logo">
            <a:extLst>
              <a:ext uri="{FF2B5EF4-FFF2-40B4-BE49-F238E27FC236}">
                <a16:creationId xmlns:a16="http://schemas.microsoft.com/office/drawing/2014/main" id="{5CD8F2BB-4D47-2F46-B9FC-805DADCFB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898" y="1968331"/>
            <a:ext cx="4325149" cy="2744807"/>
          </a:xfrm>
          <a:prstGeom prst="rect">
            <a:avLst/>
          </a:prstGeom>
        </p:spPr>
      </p:pic>
      <p:sp>
        <p:nvSpPr>
          <p:cNvPr id="4" name="Title 3">
            <a:extLst>
              <a:ext uri="{FF2B5EF4-FFF2-40B4-BE49-F238E27FC236}">
                <a16:creationId xmlns:a16="http://schemas.microsoft.com/office/drawing/2014/main" id="{99F5569A-3847-4681-8907-EF611A9C8DB1}"/>
              </a:ext>
            </a:extLst>
          </p:cNvPr>
          <p:cNvSpPr>
            <a:spLocks noGrp="1"/>
          </p:cNvSpPr>
          <p:nvPr>
            <p:ph type="title" idx="4294967295"/>
          </p:nvPr>
        </p:nvSpPr>
        <p:spPr>
          <a:xfrm rot="21429342">
            <a:off x="5237047" y="4608117"/>
            <a:ext cx="3064868" cy="853647"/>
          </a:xfrm>
          <a:prstGeom prst="rect">
            <a:avLst/>
          </a:prstGeom>
          <a:solidFill>
            <a:srgbClr val="E3F7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42872" rtl="0" eaLnBrk="1" fontAlgn="auto" latinLnBrk="0" hangingPunct="1">
              <a:lnSpc>
                <a:spcPct val="100000"/>
              </a:lnSpc>
              <a:spcBef>
                <a:spcPts val="0"/>
              </a:spcBef>
              <a:spcAft>
                <a:spcPts val="0"/>
              </a:spcAft>
              <a:buClrTx/>
              <a:buSzTx/>
              <a:buFontTx/>
              <a:buNone/>
              <a:tabLst/>
              <a:defRPr/>
            </a:pPr>
            <a:r>
              <a:rPr kumimoji="0" lang="en-GB" sz="3234" b="1" i="1" u="none" strike="noStrike" kern="1200" cap="none" spc="0" normalizeH="0" baseline="0" noProof="0" dirty="0">
                <a:ln>
                  <a:noFill/>
                </a:ln>
                <a:solidFill>
                  <a:srgbClr val="282828"/>
                </a:solidFill>
                <a:effectLst/>
                <a:uLnTx/>
                <a:uFillTx/>
                <a:latin typeface="Montserrat ExtraBold" pitchFamily="2" charset="77"/>
                <a:ea typeface="+mn-ea"/>
                <a:cs typeface="+mn-cs"/>
              </a:rPr>
              <a:t>THANK YOU</a:t>
            </a:r>
            <a:endParaRPr kumimoji="0" lang="en-US" sz="3234" b="0" i="0" u="none" strike="noStrike" kern="1200" cap="none" spc="0" normalizeH="0" baseline="0" noProof="0" dirty="0">
              <a:ln>
                <a:noFill/>
              </a:ln>
              <a:solidFill>
                <a:srgbClr val="282828"/>
              </a:solidFill>
              <a:effectLst/>
              <a:uLnTx/>
              <a:uFillTx/>
              <a:latin typeface="+mn-lt"/>
              <a:ea typeface="+mn-ea"/>
              <a:cs typeface="+mn-cs"/>
            </a:endParaRPr>
          </a:p>
        </p:txBody>
      </p:sp>
    </p:spTree>
    <p:extLst>
      <p:ext uri="{BB962C8B-B14F-4D97-AF65-F5344CB8AC3E}">
        <p14:creationId xmlns:p14="http://schemas.microsoft.com/office/powerpoint/2010/main" val="369776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17" name="CONTENTS"/>
          <p:cNvSpPr txBox="1">
            <a:spLocks noGrp="1"/>
          </p:cNvSpPr>
          <p:nvPr>
            <p:ph type="title" idx="4294967295"/>
          </p:nvPr>
        </p:nvSpPr>
        <p:spPr>
          <a:xfrm>
            <a:off x="7323138" y="847725"/>
            <a:ext cx="5002212" cy="111125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none" lIns="45718" tIns="45718" rIns="45718" bIns="45718" numCol="1" spcCol="0" rtlCol="0" fromWordArt="0" anchor="t" anchorCtr="0" forceAA="0" compatLnSpc="1">
            <a:prstTxWarp prst="textNoShape">
              <a:avLst/>
            </a:prstTxWarp>
            <a:spAutoFit/>
          </a:bodyPr>
          <a:lstStyle/>
          <a:p>
            <a:pPr marL="0" marR="0" lvl="0" indent="0" algn="ctr" defTabSz="1008126" rtl="0" eaLnBrk="1" fontAlgn="auto" latinLnBrk="0" hangingPunct="1">
              <a:lnSpc>
                <a:spcPct val="100000"/>
              </a:lnSpc>
              <a:spcBef>
                <a:spcPts val="0"/>
              </a:spcBef>
              <a:spcAft>
                <a:spcPts val="0"/>
              </a:spcAft>
              <a:buClrTx/>
              <a:buSzTx/>
              <a:buFont typeface="Arial"/>
              <a:buNone/>
              <a:tabLst/>
              <a:defRPr/>
            </a:pPr>
            <a:r>
              <a:rPr kumimoji="0" lang="en-GB" sz="6616" b="0" i="0" u="none" strike="noStrike" kern="0" cap="none" spc="0" normalizeH="0" baseline="0" noProof="0" dirty="0">
                <a:ln>
                  <a:noFill/>
                </a:ln>
                <a:solidFill>
                  <a:srgbClr val="D9D9D9"/>
                </a:solidFill>
                <a:effectLst/>
                <a:uLnTx/>
                <a:uFillTx/>
                <a:latin typeface="Montserrat ExtraBold"/>
                <a:ea typeface="Montserrat ExtraBold"/>
                <a:cs typeface="Montserrat ExtraBold"/>
                <a:sym typeface="Montserrat ExtraBold"/>
              </a:rPr>
              <a:t>CONTENTS</a:t>
            </a:r>
          </a:p>
        </p:txBody>
      </p:sp>
      <p:sp>
        <p:nvSpPr>
          <p:cNvPr id="9" name="Text Placeholder 8">
            <a:extLst>
              <a:ext uri="{FF2B5EF4-FFF2-40B4-BE49-F238E27FC236}">
                <a16:creationId xmlns:a16="http://schemas.microsoft.com/office/drawing/2014/main" id="{B8B276AC-F9CB-4637-959E-8A5C23CAA2BD}"/>
              </a:ext>
            </a:extLst>
          </p:cNvPr>
          <p:cNvSpPr>
            <a:spLocks noGrp="1"/>
          </p:cNvSpPr>
          <p:nvPr>
            <p:ph type="body" sz="quarter" idx="27"/>
          </p:nvPr>
        </p:nvSpPr>
        <p:spPr>
          <a:xfrm>
            <a:off x="1273934" y="3070013"/>
            <a:ext cx="916310" cy="431653"/>
          </a:xfrm>
        </p:spPr>
        <p:txBody>
          <a:bodyPr/>
          <a:lstStyle/>
          <a:p>
            <a:r>
              <a:rPr lang="en-GB" dirty="0">
                <a:solidFill>
                  <a:srgbClr val="282828"/>
                </a:solidFill>
              </a:rPr>
              <a:t>1</a:t>
            </a:r>
          </a:p>
        </p:txBody>
      </p:sp>
      <p:sp>
        <p:nvSpPr>
          <p:cNvPr id="318" name="Pellentesque eu, pretium quis"/>
          <p:cNvSpPr txBox="1">
            <a:spLocks noGrp="1"/>
          </p:cNvSpPr>
          <p:nvPr>
            <p:ph type="body" idx="22"/>
          </p:nvPr>
        </p:nvSpPr>
        <p:spPr>
          <a:prstGeom prst="rect">
            <a:avLst/>
          </a:prstGeom>
        </p:spPr>
        <p:txBody>
          <a:bodyPr/>
          <a:lstStyle/>
          <a:p>
            <a:r>
              <a:rPr lang="en-GB" dirty="0">
                <a:solidFill>
                  <a:srgbClr val="282828"/>
                </a:solidFill>
              </a:rPr>
              <a:t>Data Collection Tools</a:t>
            </a:r>
            <a:endParaRPr dirty="0">
              <a:solidFill>
                <a:srgbClr val="282828"/>
              </a:solidFill>
            </a:endParaRPr>
          </a:p>
        </p:txBody>
      </p:sp>
      <p:sp>
        <p:nvSpPr>
          <p:cNvPr id="7" name="Text Placeholder 6">
            <a:extLst>
              <a:ext uri="{FF2B5EF4-FFF2-40B4-BE49-F238E27FC236}">
                <a16:creationId xmlns:a16="http://schemas.microsoft.com/office/drawing/2014/main" id="{73B34B15-3C84-438B-9262-F7825791C9BF}"/>
              </a:ext>
            </a:extLst>
          </p:cNvPr>
          <p:cNvSpPr>
            <a:spLocks noGrp="1"/>
          </p:cNvSpPr>
          <p:nvPr>
            <p:ph type="body" sz="quarter" idx="28"/>
          </p:nvPr>
        </p:nvSpPr>
        <p:spPr>
          <a:xfrm>
            <a:off x="1273934" y="3658111"/>
            <a:ext cx="916310" cy="431653"/>
          </a:xfrm>
        </p:spPr>
        <p:txBody>
          <a:bodyPr/>
          <a:lstStyle/>
          <a:p>
            <a:r>
              <a:rPr lang="en-GB" dirty="0">
                <a:solidFill>
                  <a:srgbClr val="282828"/>
                </a:solidFill>
              </a:rPr>
              <a:t>2</a:t>
            </a:r>
          </a:p>
        </p:txBody>
      </p:sp>
      <p:sp>
        <p:nvSpPr>
          <p:cNvPr id="319" name="Pellentesque eu, pretium quis"/>
          <p:cNvSpPr txBox="1">
            <a:spLocks noGrp="1"/>
          </p:cNvSpPr>
          <p:nvPr>
            <p:ph type="body" idx="23"/>
          </p:nvPr>
        </p:nvSpPr>
        <p:spPr>
          <a:prstGeom prst="rect">
            <a:avLst/>
          </a:prstGeom>
        </p:spPr>
        <p:txBody>
          <a:bodyPr/>
          <a:lstStyle/>
          <a:p>
            <a:r>
              <a:rPr lang="en-GB" dirty="0">
                <a:solidFill>
                  <a:srgbClr val="282828"/>
                </a:solidFill>
              </a:rPr>
              <a:t>Quantitative Data Collection Tools</a:t>
            </a:r>
          </a:p>
        </p:txBody>
      </p:sp>
      <p:sp>
        <p:nvSpPr>
          <p:cNvPr id="325" name="10-15"/>
          <p:cNvSpPr txBox="1">
            <a:spLocks noGrp="1"/>
          </p:cNvSpPr>
          <p:nvPr>
            <p:ph type="body" idx="29"/>
          </p:nvPr>
        </p:nvSpPr>
        <p:spPr>
          <a:xfrm>
            <a:off x="1273934" y="4246209"/>
            <a:ext cx="916310" cy="431653"/>
          </a:xfrm>
          <a:prstGeom prst="rect">
            <a:avLst/>
          </a:prstGeom>
        </p:spPr>
        <p:txBody>
          <a:bodyPr/>
          <a:lstStyle/>
          <a:p>
            <a:r>
              <a:rPr lang="en-GB" dirty="0">
                <a:solidFill>
                  <a:srgbClr val="282828"/>
                </a:solidFill>
              </a:rPr>
              <a:t>3</a:t>
            </a:r>
            <a:endParaRPr dirty="0">
              <a:solidFill>
                <a:srgbClr val="282828"/>
              </a:solidFill>
            </a:endParaRPr>
          </a:p>
        </p:txBody>
      </p:sp>
      <p:sp>
        <p:nvSpPr>
          <p:cNvPr id="320" name="Pellentesque eu, pretium quis"/>
          <p:cNvSpPr txBox="1">
            <a:spLocks noGrp="1"/>
          </p:cNvSpPr>
          <p:nvPr>
            <p:ph type="body" idx="24"/>
          </p:nvPr>
        </p:nvSpPr>
        <p:spPr>
          <a:xfrm>
            <a:off x="2856483" y="4246209"/>
            <a:ext cx="6026354" cy="770976"/>
          </a:xfrm>
          <a:prstGeom prst="rect">
            <a:avLst/>
          </a:prstGeom>
        </p:spPr>
        <p:txBody>
          <a:bodyPr/>
          <a:lstStyle/>
          <a:p>
            <a:r>
              <a:rPr lang="en-GB" dirty="0">
                <a:solidFill>
                  <a:srgbClr val="282828"/>
                </a:solidFill>
              </a:rPr>
              <a:t>Qualitative Data Collection Tools</a:t>
            </a:r>
          </a:p>
          <a:p>
            <a:endParaRPr dirty="0">
              <a:solidFill>
                <a:srgbClr val="282828"/>
              </a:solidFill>
            </a:endParaRPr>
          </a:p>
        </p:txBody>
      </p:sp>
      <p:sp>
        <p:nvSpPr>
          <p:cNvPr id="5" name="Text Placeholder 4">
            <a:extLst>
              <a:ext uri="{FF2B5EF4-FFF2-40B4-BE49-F238E27FC236}">
                <a16:creationId xmlns:a16="http://schemas.microsoft.com/office/drawing/2014/main" id="{F8725DC3-2D63-4ED9-A93A-FAB08787981D}"/>
              </a:ext>
            </a:extLst>
          </p:cNvPr>
          <p:cNvSpPr>
            <a:spLocks noGrp="1"/>
          </p:cNvSpPr>
          <p:nvPr>
            <p:ph type="body" sz="quarter" idx="30"/>
          </p:nvPr>
        </p:nvSpPr>
        <p:spPr>
          <a:xfrm>
            <a:off x="1273934" y="4834307"/>
            <a:ext cx="916310" cy="431653"/>
          </a:xfrm>
        </p:spPr>
        <p:txBody>
          <a:bodyPr/>
          <a:lstStyle/>
          <a:p>
            <a:r>
              <a:rPr lang="en-GB" dirty="0">
                <a:solidFill>
                  <a:srgbClr val="282828"/>
                </a:solidFill>
              </a:rPr>
              <a:t>4</a:t>
            </a:r>
          </a:p>
        </p:txBody>
      </p:sp>
      <p:sp>
        <p:nvSpPr>
          <p:cNvPr id="3" name="Text Placeholder 2">
            <a:extLst>
              <a:ext uri="{FF2B5EF4-FFF2-40B4-BE49-F238E27FC236}">
                <a16:creationId xmlns:a16="http://schemas.microsoft.com/office/drawing/2014/main" id="{528D0D5B-CB97-4661-8C99-0B8C951C2AF2}"/>
              </a:ext>
            </a:extLst>
          </p:cNvPr>
          <p:cNvSpPr>
            <a:spLocks noGrp="1"/>
          </p:cNvSpPr>
          <p:nvPr>
            <p:ph type="body" sz="quarter" idx="25"/>
          </p:nvPr>
        </p:nvSpPr>
        <p:spPr>
          <a:xfrm>
            <a:off x="2856483" y="4834307"/>
            <a:ext cx="6026354" cy="588098"/>
          </a:xfrm>
        </p:spPr>
        <p:txBody>
          <a:bodyPr/>
          <a:lstStyle/>
          <a:p>
            <a:r>
              <a:rPr lang="en-GB" dirty="0">
                <a:solidFill>
                  <a:srgbClr val="282828"/>
                </a:solidFill>
              </a:rPr>
              <a:t>Triangulation</a:t>
            </a:r>
          </a:p>
          <a:p>
            <a:endParaRPr lang="en-GB" dirty="0">
              <a:solidFill>
                <a:srgbClr val="282828"/>
              </a:solidFill>
            </a:endParaRPr>
          </a:p>
          <a:p>
            <a:endParaRPr lang="en-GB" dirty="0">
              <a:solidFill>
                <a:srgbClr val="282828"/>
              </a:solidFill>
            </a:endParaRPr>
          </a:p>
        </p:txBody>
      </p:sp>
      <p:sp>
        <p:nvSpPr>
          <p:cNvPr id="2" name="Text Placeholder 4">
            <a:extLst>
              <a:ext uri="{FF2B5EF4-FFF2-40B4-BE49-F238E27FC236}">
                <a16:creationId xmlns:a16="http://schemas.microsoft.com/office/drawing/2014/main" id="{C034A3D3-211E-59FC-FE4A-09773617CC4E}"/>
              </a:ext>
            </a:extLst>
          </p:cNvPr>
          <p:cNvSpPr txBox="1">
            <a:spLocks/>
          </p:cNvSpPr>
          <p:nvPr/>
        </p:nvSpPr>
        <p:spPr>
          <a:xfrm>
            <a:off x="1273934" y="5422405"/>
            <a:ext cx="916310" cy="431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0" marR="0" indent="0" algn="l" defTabSz="252054" rtl="0" latinLnBrk="0">
              <a:lnSpc>
                <a:spcPct val="100000"/>
              </a:lnSpc>
              <a:spcBef>
                <a:spcPts val="0"/>
              </a:spcBef>
              <a:spcAft>
                <a:spcPts val="0"/>
              </a:spcAft>
              <a:buClrTx/>
              <a:buSzTx/>
              <a:buFont typeface="Arial"/>
              <a:buNone/>
              <a:tabLst/>
              <a:defRPr sz="2205" b="0" i="0" u="none" strike="noStrike" cap="none" spc="0" baseline="0">
                <a:solidFill>
                  <a:srgbClr val="D9D9D9"/>
                </a:solidFill>
                <a:uFillTx/>
                <a:latin typeface="Montserrat Bold"/>
                <a:ea typeface="Montserrat Bold"/>
                <a:cs typeface="Montserrat Bold"/>
                <a:sym typeface="Montserrat Bold"/>
              </a:defRPr>
            </a:lvl1pPr>
            <a:lvl2pPr marL="864108" marR="0" indent="-360045"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2pPr>
            <a:lvl3pPr marL="1344168" marR="0" indent="-336042"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3pPr>
            <a:lvl4pPr marL="1915439"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4pPr>
            <a:lvl5pPr marL="2419502"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5pPr>
            <a:lvl6pPr marL="2923565"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6pPr>
            <a:lvl7pPr marL="3427628"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7pPr>
            <a:lvl8pPr marL="3931690" marR="0" indent="-403249"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8pPr>
            <a:lvl9pPr marL="4435753" marR="0" indent="-403249"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9pPr>
          </a:lstStyle>
          <a:p>
            <a:r>
              <a:rPr lang="en-GB" kern="0" dirty="0">
                <a:solidFill>
                  <a:srgbClr val="282828"/>
                </a:solidFill>
              </a:rPr>
              <a:t>5</a:t>
            </a:r>
          </a:p>
        </p:txBody>
      </p:sp>
      <p:sp>
        <p:nvSpPr>
          <p:cNvPr id="4" name="Text Placeholder 2">
            <a:extLst>
              <a:ext uri="{FF2B5EF4-FFF2-40B4-BE49-F238E27FC236}">
                <a16:creationId xmlns:a16="http://schemas.microsoft.com/office/drawing/2014/main" id="{8491AC18-08FE-E90F-BB8A-3696065FCF1A}"/>
              </a:ext>
            </a:extLst>
          </p:cNvPr>
          <p:cNvSpPr txBox="1">
            <a:spLocks/>
          </p:cNvSpPr>
          <p:nvPr/>
        </p:nvSpPr>
        <p:spPr>
          <a:xfrm>
            <a:off x="2856483" y="5422405"/>
            <a:ext cx="6026354" cy="1110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0" marR="0" indent="0" algn="l" defTabSz="252054" rtl="0" latinLnBrk="0">
              <a:lnSpc>
                <a:spcPct val="100000"/>
              </a:lnSpc>
              <a:spcBef>
                <a:spcPts val="0"/>
              </a:spcBef>
              <a:spcAft>
                <a:spcPts val="0"/>
              </a:spcAft>
              <a:buClrTx/>
              <a:buSzTx/>
              <a:buFont typeface="Arial"/>
              <a:buNone/>
              <a:tabLst/>
              <a:defRPr sz="2205" b="0" i="0" u="none" strike="noStrike" cap="none" spc="0" baseline="0">
                <a:solidFill>
                  <a:srgbClr val="D9D9D9"/>
                </a:solidFill>
                <a:uFillTx/>
                <a:latin typeface="Montserrat Regular"/>
                <a:ea typeface="Montserrat Regular"/>
                <a:cs typeface="Montserrat Regular"/>
                <a:sym typeface="Montserrat Regular"/>
              </a:defRPr>
            </a:lvl1pPr>
            <a:lvl2pPr marL="864108" marR="0" indent="-360045"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2pPr>
            <a:lvl3pPr marL="1344168" marR="0" indent="-336042"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3pPr>
            <a:lvl4pPr marL="1915439"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4pPr>
            <a:lvl5pPr marL="2419502"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282828"/>
                </a:solidFill>
                <a:uFillTx/>
                <a:latin typeface="+mj-lt"/>
                <a:ea typeface="+mj-ea"/>
                <a:cs typeface="+mj-cs"/>
                <a:sym typeface="Calibri"/>
              </a:defRPr>
            </a:lvl5pPr>
            <a:lvl6pPr marL="2923565"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6pPr>
            <a:lvl7pPr marL="3427628" marR="0" indent="-403250"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7pPr>
            <a:lvl8pPr marL="3931690" marR="0" indent="-403249"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8pPr>
            <a:lvl9pPr marL="4435753" marR="0" indent="-403249" algn="l" defTabSz="1008126" rtl="0" latinLnBrk="0">
              <a:lnSpc>
                <a:spcPct val="100000"/>
              </a:lnSpc>
              <a:spcBef>
                <a:spcPts val="772"/>
              </a:spcBef>
              <a:spcAft>
                <a:spcPts val="0"/>
              </a:spcAft>
              <a:buClrTx/>
              <a:buSzPct val="100000"/>
              <a:buFont typeface="Arial"/>
              <a:buChar char="•"/>
              <a:tabLst/>
              <a:defRPr sz="3528" b="0" i="0" u="none" strike="noStrike" cap="none" spc="0" baseline="0">
                <a:solidFill>
                  <a:srgbClr val="000000"/>
                </a:solidFill>
                <a:uFillTx/>
                <a:latin typeface="+mj-lt"/>
                <a:ea typeface="+mj-ea"/>
                <a:cs typeface="+mj-cs"/>
                <a:sym typeface="Calibri"/>
              </a:defRPr>
            </a:lvl9pPr>
          </a:lstStyle>
          <a:p>
            <a:r>
              <a:rPr lang="en-GB" kern="0" dirty="0">
                <a:solidFill>
                  <a:srgbClr val="282828"/>
                </a:solidFill>
              </a:rPr>
              <a:t>Top tips for data collection tools</a:t>
            </a:r>
          </a:p>
          <a:p>
            <a:endParaRPr lang="en-GB" kern="0" dirty="0">
              <a:solidFill>
                <a:srgbClr val="282828"/>
              </a:solidFill>
            </a:endParaRPr>
          </a:p>
          <a:p>
            <a:endParaRPr lang="en-GB" kern="0" dirty="0">
              <a:solidFill>
                <a:srgbClr val="282828"/>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D8F2BB-4D47-2F46-B9FC-805DADCFB8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898" y="1968331"/>
            <a:ext cx="4325149" cy="2744807"/>
          </a:xfrm>
          <a:prstGeom prst="rect">
            <a:avLst/>
          </a:prstGeom>
        </p:spPr>
      </p:pic>
      <p:sp>
        <p:nvSpPr>
          <p:cNvPr id="2" name="Title 1">
            <a:extLst>
              <a:ext uri="{FF2B5EF4-FFF2-40B4-BE49-F238E27FC236}">
                <a16:creationId xmlns:a16="http://schemas.microsoft.com/office/drawing/2014/main" id="{14A7E738-A783-535B-0235-0593C92F27F2}"/>
              </a:ext>
              <a:ext uri="{C183D7F6-B498-43B3-948B-1728B52AA6E4}">
                <adec:decorative xmlns:adec="http://schemas.microsoft.com/office/drawing/2017/decorative" val="1"/>
              </a:ext>
            </a:extLst>
          </p:cNvPr>
          <p:cNvSpPr txBox="1">
            <a:spLocks noGrp="1"/>
          </p:cNvSpPr>
          <p:nvPr>
            <p:ph type="title" idx="4294967295"/>
          </p:nvPr>
        </p:nvSpPr>
        <p:spPr>
          <a:xfrm>
            <a:off x="4607835" y="4713138"/>
            <a:ext cx="4325149" cy="2502219"/>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ctr" defTabSz="1042872" rtl="0" eaLnBrk="1" fontAlgn="auto" latinLnBrk="0" hangingPunct="1">
              <a:lnSpc>
                <a:spcPct val="150000"/>
              </a:lnSpc>
              <a:spcBef>
                <a:spcPts val="0"/>
              </a:spcBef>
              <a:spcAft>
                <a:spcPts val="0"/>
              </a:spcAft>
              <a:buClrTx/>
              <a:buSzTx/>
              <a:buFontTx/>
              <a:buNone/>
              <a:tabLst/>
              <a:defRPr/>
            </a:pPr>
            <a:r>
              <a:rPr kumimoji="0" lang="en-GB" sz="1540" b="0" i="0" u="none" strike="noStrike" kern="1200" cap="none" spc="0" normalizeH="0" baseline="0" noProof="0" dirty="0">
                <a:ln>
                  <a:noFill/>
                </a:ln>
                <a:solidFill>
                  <a:schemeClr val="tx1"/>
                </a:solidFill>
                <a:effectLst/>
                <a:uLnTx/>
                <a:uFillTx/>
                <a:latin typeface="Golos Text" panose="020B0503020202020204" pitchFamily="34" charset="0"/>
                <a:ea typeface="Open Sans" panose="020B0606030504020204" pitchFamily="34" charset="0"/>
                <a:cs typeface="Golos Text" panose="020B0503020202020204" pitchFamily="34" charset="0"/>
              </a:rPr>
              <a:t>The National Foundation for Youth Music </a:t>
            </a:r>
            <a:br>
              <a:rPr kumimoji="0" lang="en-GB" sz="1540" b="0" i="0" u="none" strike="noStrike" kern="1200" cap="none" spc="0" normalizeH="0" baseline="0" noProof="0" dirty="0">
                <a:ln>
                  <a:noFill/>
                </a:ln>
                <a:solidFill>
                  <a:schemeClr val="tx1"/>
                </a:solidFill>
                <a:effectLst/>
                <a:uLnTx/>
                <a:uFillTx/>
                <a:latin typeface="Golos Text" panose="020B0503020202020204" pitchFamily="34" charset="0"/>
                <a:ea typeface="Open Sans" panose="020B0606030504020204" pitchFamily="34" charset="0"/>
                <a:cs typeface="Golos Text" panose="020B0503020202020204" pitchFamily="34" charset="0"/>
              </a:rPr>
            </a:br>
            <a:r>
              <a:rPr kumimoji="0" lang="en-GB" sz="1540" b="0" i="0" u="none" strike="noStrike" kern="1200" cap="none" spc="0" normalizeH="0" baseline="0" noProof="0" dirty="0">
                <a:ln>
                  <a:noFill/>
                </a:ln>
                <a:solidFill>
                  <a:schemeClr val="tx1"/>
                </a:solidFill>
                <a:effectLst/>
                <a:uLnTx/>
                <a:uFillTx/>
                <a:latin typeface="Golos Text" panose="020B0503020202020204" pitchFamily="34" charset="0"/>
                <a:ea typeface="Open Sans" panose="020B0606030504020204" pitchFamily="34" charset="0"/>
                <a:cs typeface="Golos Text" panose="020B0503020202020204" pitchFamily="34" charset="0"/>
              </a:rPr>
              <a:t>Studio LG01, The Print Rooms</a:t>
            </a:r>
          </a:p>
          <a:p>
            <a:pPr marL="0" marR="0" lvl="0" indent="0" algn="ctr" defTabSz="1042872" rtl="0" eaLnBrk="1" fontAlgn="auto" latinLnBrk="0" hangingPunct="1">
              <a:lnSpc>
                <a:spcPct val="150000"/>
              </a:lnSpc>
              <a:spcBef>
                <a:spcPts val="0"/>
              </a:spcBef>
              <a:spcAft>
                <a:spcPts val="0"/>
              </a:spcAft>
              <a:buClrTx/>
              <a:buSzTx/>
              <a:buFontTx/>
              <a:buNone/>
              <a:tabLst/>
              <a:defRPr/>
            </a:pPr>
            <a:r>
              <a:rPr kumimoji="0" lang="en-GB" sz="1540" b="0" i="0" u="none" strike="noStrike" kern="1200" cap="none" spc="0" normalizeH="0" baseline="0" noProof="0" dirty="0">
                <a:ln>
                  <a:noFill/>
                </a:ln>
                <a:solidFill>
                  <a:schemeClr val="tx1"/>
                </a:solidFill>
                <a:effectLst/>
                <a:uLnTx/>
                <a:uFillTx/>
                <a:latin typeface="Golos Text" panose="020B0503020202020204" pitchFamily="34" charset="0"/>
                <a:ea typeface="Open Sans" panose="020B0606030504020204" pitchFamily="34" charset="0"/>
                <a:cs typeface="Golos Text" panose="020B0503020202020204" pitchFamily="34" charset="0"/>
              </a:rPr>
              <a:t>164-180 Union Street, London, SE1 0LH</a:t>
            </a:r>
          </a:p>
          <a:p>
            <a:pPr marL="0" marR="0" lvl="0" indent="0" algn="ctr" defTabSz="1042872" rtl="0" eaLnBrk="1" fontAlgn="auto" latinLnBrk="0" hangingPunct="1">
              <a:lnSpc>
                <a:spcPct val="150000"/>
              </a:lnSpc>
              <a:spcBef>
                <a:spcPts val="0"/>
              </a:spcBef>
              <a:spcAft>
                <a:spcPts val="0"/>
              </a:spcAft>
              <a:buClrTx/>
              <a:buSzTx/>
              <a:buFontTx/>
              <a:buNone/>
              <a:tabLst/>
              <a:defRPr/>
            </a:pPr>
            <a:br>
              <a:rPr kumimoji="0" lang="en-GB" sz="1540" b="0" i="0" u="none" strike="noStrike" kern="1200" cap="none" spc="0" normalizeH="0" baseline="0" noProof="0" dirty="0">
                <a:ln>
                  <a:noFill/>
                </a:ln>
                <a:solidFill>
                  <a:schemeClr val="tx1"/>
                </a:solidFill>
                <a:effectLst/>
                <a:uLnTx/>
                <a:uFillTx/>
                <a:latin typeface="Golos Text" panose="020B0503020202020204" pitchFamily="34" charset="0"/>
                <a:ea typeface="Open Sans" panose="020B0606030504020204" pitchFamily="34" charset="0"/>
                <a:cs typeface="Golos Text" panose="020B0503020202020204" pitchFamily="34" charset="0"/>
              </a:rPr>
            </a:br>
            <a:r>
              <a:rPr kumimoji="0" lang="en-GB" sz="1540" b="0" i="0" u="none" strike="noStrike" kern="1200" cap="none" spc="0" normalizeH="0" baseline="0" noProof="0" dirty="0">
                <a:ln>
                  <a:noFill/>
                </a:ln>
                <a:solidFill>
                  <a:schemeClr val="tx1"/>
                </a:solidFill>
                <a:effectLst/>
                <a:uLnTx/>
                <a:uFillTx/>
                <a:latin typeface="Golos Text" panose="020B0503020202020204" pitchFamily="34" charset="0"/>
                <a:ea typeface="Open Sans" panose="020B0606030504020204" pitchFamily="34" charset="0"/>
                <a:cs typeface="Golos Text" panose="020B0503020202020204" pitchFamily="34" charset="0"/>
              </a:rPr>
              <a:t>Registered charity number: 1075032 </a:t>
            </a:r>
            <a:br>
              <a:rPr kumimoji="0" lang="en-GB" sz="1540" b="0" i="0" u="none" strike="noStrike" kern="1200" cap="none" spc="0" normalizeH="0" baseline="0" noProof="0" dirty="0">
                <a:ln>
                  <a:noFill/>
                </a:ln>
                <a:solidFill>
                  <a:schemeClr val="tx1"/>
                </a:solidFill>
                <a:effectLst/>
                <a:uLnTx/>
                <a:uFillTx/>
                <a:latin typeface="Golos Text" panose="020B0503020202020204" pitchFamily="34" charset="0"/>
                <a:ea typeface="Open Sans" panose="020B0606030504020204" pitchFamily="34" charset="0"/>
                <a:cs typeface="Golos Text" panose="020B0503020202020204" pitchFamily="34" charset="0"/>
              </a:rPr>
            </a:br>
            <a:r>
              <a:rPr kumimoji="0" lang="en-GB" sz="1540" b="0" i="0" u="none" strike="noStrike" kern="1200" cap="none" spc="0" normalizeH="0" baseline="0" noProof="0" dirty="0">
                <a:ln>
                  <a:noFill/>
                </a:ln>
                <a:solidFill>
                  <a:schemeClr val="tx1"/>
                </a:solidFill>
                <a:effectLst/>
                <a:uLnTx/>
                <a:uFillTx/>
                <a:latin typeface="Golos Text" panose="020B0503020202020204" pitchFamily="34" charset="0"/>
                <a:ea typeface="Open Sans" panose="020B0606030504020204" pitchFamily="34" charset="0"/>
                <a:cs typeface="Golos Text" panose="020B0503020202020204" pitchFamily="34" charset="0"/>
              </a:rPr>
              <a:t>Limited company number: 03750674</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n-lt"/>
              <a:ea typeface="+mn-ea"/>
              <a:cs typeface="+mn-cs"/>
              <a:sym typeface="Helvetica"/>
            </a:endParaRPr>
          </a:p>
        </p:txBody>
      </p:sp>
    </p:spTree>
    <p:extLst>
      <p:ext uri="{BB962C8B-B14F-4D97-AF65-F5344CB8AC3E}">
        <p14:creationId xmlns:p14="http://schemas.microsoft.com/office/powerpoint/2010/main" val="387816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4178A-1B6B-62AD-6782-75BE3C425D75}"/>
              </a:ext>
            </a:extLst>
          </p:cNvPr>
          <p:cNvSpPr>
            <a:spLocks noGrp="1"/>
          </p:cNvSpPr>
          <p:nvPr>
            <p:ph type="title"/>
          </p:nvPr>
        </p:nvSpPr>
        <p:spPr/>
        <p:txBody>
          <a:bodyPr>
            <a:normAutofit/>
          </a:bodyPr>
          <a:lstStyle/>
          <a:p>
            <a:pPr algn="l"/>
            <a:r>
              <a:rPr lang="en-GB" sz="5400" dirty="0"/>
              <a:t>Data collection tools</a:t>
            </a:r>
          </a:p>
        </p:txBody>
      </p:sp>
      <p:sp>
        <p:nvSpPr>
          <p:cNvPr id="3" name="TextBox 2">
            <a:extLst>
              <a:ext uri="{FF2B5EF4-FFF2-40B4-BE49-F238E27FC236}">
                <a16:creationId xmlns:a16="http://schemas.microsoft.com/office/drawing/2014/main" id="{8A7237A1-4588-1748-989F-20A28303FC9B}"/>
              </a:ext>
            </a:extLst>
          </p:cNvPr>
          <p:cNvSpPr txBox="1"/>
          <p:nvPr/>
        </p:nvSpPr>
        <p:spPr>
          <a:xfrm>
            <a:off x="672148" y="1655033"/>
            <a:ext cx="11155417" cy="5042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nSpc>
                <a:spcPct val="150000"/>
              </a:lnSpc>
              <a:buFont typeface="Symbol" pitchFamily="2" charset="2"/>
              <a:buChar char=""/>
            </a:pPr>
            <a:r>
              <a:rPr lang="en-GB"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Be realistic:</a:t>
            </a:r>
            <a:r>
              <a:rPr lang="en-GB" dirty="0">
                <a:effectLst/>
                <a:latin typeface="Golos Text" panose="020B0503020202020204" pitchFamily="34" charset="0"/>
                <a:ea typeface="Calibri" panose="020F0502020204030204" pitchFamily="34" charset="0"/>
                <a:cs typeface="Golos Text" panose="020B0503020202020204" pitchFamily="34" charset="0"/>
              </a:rPr>
              <a:t> consider at the outset how long it will take you to collect and analyse your data before you finalise your evaluation plan, and choose collection tools that fit with your capacity.</a:t>
            </a:r>
          </a:p>
          <a:p>
            <a:pPr marL="342900" lvl="0" indent="-342900">
              <a:lnSpc>
                <a:spcPct val="150000"/>
              </a:lnSpc>
              <a:buFont typeface="Symbol" pitchFamily="2" charset="2"/>
              <a:buChar char=""/>
            </a:pPr>
            <a:r>
              <a:rPr lang="en-GB" dirty="0">
                <a:effectLst/>
                <a:latin typeface="Golos Text" panose="020B0503020202020204" pitchFamily="34" charset="0"/>
                <a:ea typeface="Calibri" panose="020F0502020204030204" pitchFamily="34" charset="0"/>
                <a:cs typeface="Golos Text" panose="020B0503020202020204" pitchFamily="34" charset="0"/>
              </a:rPr>
              <a:t>Consider </a:t>
            </a:r>
            <a:r>
              <a:rPr lang="en-GB"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what information you’re already collecting</a:t>
            </a:r>
            <a:r>
              <a:rPr lang="en-GB" dirty="0">
                <a:effectLst/>
                <a:latin typeface="Golos Text" panose="020B0503020202020204" pitchFamily="34" charset="0"/>
                <a:ea typeface="Calibri" panose="020F0502020204030204" pitchFamily="34" charset="0"/>
                <a:cs typeface="Golos Text" panose="020B0503020202020204" pitchFamily="34" charset="0"/>
              </a:rPr>
              <a:t> and how this could be used in your evaluation</a:t>
            </a:r>
          </a:p>
          <a:p>
            <a:pPr marL="342900" lvl="0" indent="-342900">
              <a:lnSpc>
                <a:spcPct val="150000"/>
              </a:lnSpc>
              <a:buFont typeface="Symbol" pitchFamily="2" charset="2"/>
              <a:buChar char=""/>
            </a:pPr>
            <a:r>
              <a:rPr lang="en-GB" dirty="0">
                <a:effectLst/>
                <a:latin typeface="Golos Text" panose="020B0503020202020204" pitchFamily="34" charset="0"/>
                <a:ea typeface="Calibri" panose="020F0502020204030204" pitchFamily="34" charset="0"/>
                <a:cs typeface="Golos Text" panose="020B0503020202020204" pitchFamily="34" charset="0"/>
              </a:rPr>
              <a:t>If you can’t collect data from everyone, think about using a </a:t>
            </a:r>
            <a:r>
              <a:rPr lang="en-GB"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representative sample.</a:t>
            </a:r>
            <a:r>
              <a:rPr lang="en-GB" dirty="0">
                <a:effectLst/>
                <a:latin typeface="Golos Text" panose="020B0503020202020204" pitchFamily="34" charset="0"/>
                <a:ea typeface="Calibri" panose="020F0502020204030204" pitchFamily="34" charset="0"/>
                <a:cs typeface="Golos Text" panose="020B0503020202020204" pitchFamily="34" charset="0"/>
              </a:rPr>
              <a:t> It is important that your sample represents the range of experiences across your project. </a:t>
            </a:r>
            <a:r>
              <a:rPr lang="en-GB"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See our further guidance on Sample Sizes</a:t>
            </a:r>
          </a:p>
          <a:p>
            <a:pPr marL="342900" lvl="0" indent="-342900">
              <a:lnSpc>
                <a:spcPct val="150000"/>
              </a:lnSpc>
              <a:spcAft>
                <a:spcPts val="800"/>
              </a:spcAft>
              <a:buFont typeface="Symbol" pitchFamily="2" charset="2"/>
              <a:buChar char=""/>
            </a:pPr>
            <a:r>
              <a:rPr lang="en-GB"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Use data collection tools that are accessible and engaging</a:t>
            </a:r>
            <a:r>
              <a:rPr lang="en-GB" dirty="0">
                <a:effectLst/>
                <a:latin typeface="Golos Text" panose="020B0503020202020204" pitchFamily="34" charset="0"/>
                <a:ea typeface="Calibri" panose="020F0502020204030204" pitchFamily="34" charset="0"/>
                <a:cs typeface="Golos Text" panose="020B0503020202020204" pitchFamily="34" charset="0"/>
              </a:rPr>
              <a:t> for your participants. You can gauge this by consulting the young people, families and delivery staff</a:t>
            </a:r>
          </a:p>
        </p:txBody>
      </p:sp>
    </p:spTree>
    <p:extLst>
      <p:ext uri="{BB962C8B-B14F-4D97-AF65-F5344CB8AC3E}">
        <p14:creationId xmlns:p14="http://schemas.microsoft.com/office/powerpoint/2010/main" val="26326728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24ACB-D643-7A0C-EAF4-C8DA7168D5E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D800AF-6559-CF44-2D4A-8DF063B796FC}"/>
              </a:ext>
            </a:extLst>
          </p:cNvPr>
          <p:cNvSpPr>
            <a:spLocks noGrp="1"/>
          </p:cNvSpPr>
          <p:nvPr>
            <p:ph type="title"/>
          </p:nvPr>
        </p:nvSpPr>
        <p:spPr/>
        <p:txBody>
          <a:bodyPr>
            <a:normAutofit/>
          </a:bodyPr>
          <a:lstStyle/>
          <a:p>
            <a:pPr algn="l"/>
            <a:r>
              <a:rPr lang="en-GB" sz="5400" dirty="0"/>
              <a:t>Frequency of data collection</a:t>
            </a:r>
          </a:p>
        </p:txBody>
      </p:sp>
      <p:sp>
        <p:nvSpPr>
          <p:cNvPr id="3" name="TextBox 2">
            <a:extLst>
              <a:ext uri="{FF2B5EF4-FFF2-40B4-BE49-F238E27FC236}">
                <a16:creationId xmlns:a16="http://schemas.microsoft.com/office/drawing/2014/main" id="{7BE5CD47-163B-C9D5-E501-30EAFD77FDA2}"/>
              </a:ext>
            </a:extLst>
          </p:cNvPr>
          <p:cNvSpPr txBox="1"/>
          <p:nvPr/>
        </p:nvSpPr>
        <p:spPr>
          <a:xfrm>
            <a:off x="672147" y="1546606"/>
            <a:ext cx="11277398" cy="4970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spcAft>
                <a:spcPts val="800"/>
              </a:spcAft>
            </a:pPr>
            <a:r>
              <a:rPr lang="en-GB" sz="2200" dirty="0">
                <a:effectLst/>
                <a:latin typeface="Golos Text" panose="020B0503020202020204" pitchFamily="34" charset="0"/>
                <a:ea typeface="Calibri" panose="020F0502020204030204" pitchFamily="34" charset="0"/>
                <a:cs typeface="Golos Text" panose="020B0503020202020204" pitchFamily="34" charset="0"/>
              </a:rPr>
              <a:t>Choosing the right time to collect your evaluation data is important. Different things work for different groups of people but here are some examples:</a:t>
            </a:r>
          </a:p>
          <a:p>
            <a:pPr marL="864336" lvl="1" indent="-342900">
              <a:lnSpc>
                <a:spcPct val="150000"/>
              </a:lnSpc>
              <a:buFont typeface="Symbol" pitchFamily="2" charset="2"/>
              <a:buChar char=""/>
            </a:pPr>
            <a:r>
              <a:rPr lang="en-GB" sz="2200" dirty="0">
                <a:effectLst/>
                <a:latin typeface="Golos Text" panose="020B0503020202020204" pitchFamily="34" charset="0"/>
                <a:ea typeface="Calibri" panose="020F0502020204030204" pitchFamily="34" charset="0"/>
                <a:cs typeface="Golos Text" panose="020B0503020202020204" pitchFamily="34" charset="0"/>
              </a:rPr>
              <a:t>At the end of each session</a:t>
            </a:r>
          </a:p>
          <a:p>
            <a:pPr marL="864336" lvl="1" indent="-342900">
              <a:lnSpc>
                <a:spcPct val="150000"/>
              </a:lnSpc>
              <a:buFont typeface="Symbol" pitchFamily="2" charset="2"/>
              <a:buChar char=""/>
            </a:pPr>
            <a:r>
              <a:rPr lang="en-GB" sz="2200" dirty="0">
                <a:effectLst/>
                <a:latin typeface="Golos Text" panose="020B0503020202020204" pitchFamily="34" charset="0"/>
                <a:ea typeface="Calibri" panose="020F0502020204030204" pitchFamily="34" charset="0"/>
                <a:cs typeface="Golos Text" panose="020B0503020202020204" pitchFamily="34" charset="0"/>
              </a:rPr>
              <a:t>A few sessions into the project → mid-way through the project → end of the project</a:t>
            </a:r>
          </a:p>
          <a:p>
            <a:pPr marL="864336" lvl="1" indent="-342900">
              <a:lnSpc>
                <a:spcPct val="150000"/>
              </a:lnSpc>
              <a:buFont typeface="Symbol" pitchFamily="2" charset="2"/>
              <a:buChar char=""/>
            </a:pPr>
            <a:r>
              <a:rPr lang="en-GB" sz="2200" dirty="0">
                <a:effectLst/>
                <a:latin typeface="Golos Text" panose="020B0503020202020204" pitchFamily="34" charset="0"/>
                <a:ea typeface="Calibri" panose="020F0502020204030204" pitchFamily="34" charset="0"/>
                <a:cs typeface="Golos Text" panose="020B0503020202020204" pitchFamily="34" charset="0"/>
              </a:rPr>
              <a:t>Mid-way through the project → end of the project</a:t>
            </a:r>
          </a:p>
          <a:p>
            <a:pPr marL="864336" lvl="1" indent="-342900">
              <a:lnSpc>
                <a:spcPct val="150000"/>
              </a:lnSpc>
              <a:spcAft>
                <a:spcPts val="800"/>
              </a:spcAft>
              <a:buFont typeface="Symbol" pitchFamily="2" charset="2"/>
              <a:buChar char=""/>
            </a:pPr>
            <a:r>
              <a:rPr lang="en-GB" sz="2200" dirty="0">
                <a:effectLst/>
                <a:latin typeface="Golos Text" panose="020B0503020202020204" pitchFamily="34" charset="0"/>
                <a:ea typeface="Calibri" panose="020F0502020204030204" pitchFamily="34" charset="0"/>
                <a:cs typeface="Golos Text" panose="020B0503020202020204" pitchFamily="34" charset="0"/>
              </a:rPr>
              <a:t>At the end of the project</a:t>
            </a:r>
          </a:p>
          <a:p>
            <a:pPr>
              <a:lnSpc>
                <a:spcPct val="150000"/>
              </a:lnSpc>
              <a:spcAft>
                <a:spcPts val="800"/>
              </a:spcAft>
            </a:pPr>
            <a:r>
              <a:rPr lang="en-GB" sz="2200" dirty="0">
                <a:effectLst/>
                <a:latin typeface="Golos Text" panose="020B0503020202020204" pitchFamily="34" charset="0"/>
                <a:ea typeface="Calibri" panose="020F0502020204030204" pitchFamily="34" charset="0"/>
                <a:cs typeface="Golos Text" panose="020B0503020202020204" pitchFamily="34" charset="0"/>
              </a:rPr>
              <a:t>It is important to think carefully about </a:t>
            </a:r>
            <a:r>
              <a:rPr lang="en-GB" sz="2200"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how and when you collect data</a:t>
            </a:r>
            <a:r>
              <a:rPr lang="en-GB" sz="2200" dirty="0">
                <a:effectLst/>
                <a:latin typeface="Golos Text" panose="020B0503020202020204" pitchFamily="34" charset="0"/>
                <a:ea typeface="Calibri" panose="020F0502020204030204" pitchFamily="34" charset="0"/>
                <a:cs typeface="Golos Text" panose="020B0503020202020204" pitchFamily="34" charset="0"/>
              </a:rPr>
              <a:t>. Be sure to </a:t>
            </a:r>
            <a:r>
              <a:rPr lang="en-GB" sz="2200" dirty="0">
                <a:effectLst/>
                <a:highlight>
                  <a:srgbClr val="FFFF00"/>
                </a:highlight>
                <a:latin typeface="Golos Text" panose="020B0503020202020204" pitchFamily="34" charset="0"/>
                <a:ea typeface="Calibri" panose="020F0502020204030204" pitchFamily="34" charset="0"/>
                <a:cs typeface="Golos Text" panose="020B0503020202020204" pitchFamily="34" charset="0"/>
              </a:rPr>
              <a:t>account for data collection in your staff time, session planning and budget</a:t>
            </a:r>
            <a:r>
              <a:rPr lang="en-GB" sz="2200" dirty="0">
                <a:effectLst/>
                <a:latin typeface="Golos Text" panose="020B0503020202020204" pitchFamily="34" charset="0"/>
                <a:ea typeface="Calibri" panose="020F0502020204030204" pitchFamily="34" charset="0"/>
                <a:cs typeface="Golos Text" panose="020B0503020202020204" pitchFamily="34" charset="0"/>
              </a:rPr>
              <a:t>!</a:t>
            </a:r>
          </a:p>
        </p:txBody>
      </p:sp>
    </p:spTree>
    <p:extLst>
      <p:ext uri="{BB962C8B-B14F-4D97-AF65-F5344CB8AC3E}">
        <p14:creationId xmlns:p14="http://schemas.microsoft.com/office/powerpoint/2010/main" val="142489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C9E8"/>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7074B56-8217-657C-F341-CDDC565E00D3}"/>
              </a:ext>
              <a:ext uri="{C183D7F6-B498-43B3-948B-1728B52AA6E4}">
                <adec:decorative xmlns:adec="http://schemas.microsoft.com/office/drawing/2017/decorative" val="1"/>
              </a:ext>
            </a:extLst>
          </p:cNvPr>
          <p:cNvSpPr>
            <a:spLocks noGrp="1"/>
          </p:cNvSpPr>
          <p:nvPr>
            <p:ph type="title" idx="4294967295"/>
          </p:nvPr>
        </p:nvSpPr>
        <p:spPr>
          <a:xfrm>
            <a:off x="0" y="1536800"/>
            <a:ext cx="13448628" cy="958942"/>
          </a:xfrm>
          <a:prstGeom prst="rect">
            <a:avLst/>
          </a:prstGeom>
          <a:solidFill>
            <a:srgbClr val="D9D9D9"/>
          </a:solidFill>
          <a:ln w="12700">
            <a:noFill/>
            <a:prstDash/>
            <a:miter lim="400000"/>
          </a:ln>
          <a:effectLst/>
        </p:spPr>
        <p:txBody>
          <a:bodyPr rot="0" spcFirstLastPara="0" vertOverflow="overflow" horzOverflow="overflow" vert="horz" wrap="square" lIns="28005" tIns="28005" rIns="28005" bIns="28005" numCol="1" spcCol="0" rtlCol="0" fromWordArt="0" anchor="ctr" anchorCtr="0" forceAA="0" compatLnSpc="1">
            <a:prstTxWarp prst="textNoShape">
              <a:avLst/>
            </a:prstTxWarp>
            <a:noAutofit/>
          </a:bodyPr>
          <a:lstStyle/>
          <a:p>
            <a:pPr marL="0" marR="0" lvl="0" indent="0" algn="ctr" defTabSz="455098"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r>
              <a:rPr kumimoji="0" lang="en-GB" sz="4400" u="none" strike="noStrike" kern="0" cap="none" spc="0" normalizeH="0" baseline="0" noProof="0" dirty="0">
                <a:ln>
                  <a:noFill/>
                </a:ln>
                <a:solidFill>
                  <a:srgbClr val="282828"/>
                </a:solidFill>
                <a:effectLst/>
                <a:uLnTx/>
                <a:uFillTx/>
                <a:latin typeface="+mj-lt"/>
                <a:ea typeface="Helvetica Neue Medium"/>
                <a:cs typeface="Golos Text" panose="020B0503020202020204" pitchFamily="34" charset="0"/>
                <a:sym typeface="Helvetica Neue Medium"/>
              </a:rPr>
              <a:t>QUANTITATIVE DATA COLLECTION TOOLS</a:t>
            </a:r>
          </a:p>
        </p:txBody>
      </p:sp>
      <p:sp>
        <p:nvSpPr>
          <p:cNvPr id="6" name="Rectangle">
            <a:extLst>
              <a:ext uri="{FF2B5EF4-FFF2-40B4-BE49-F238E27FC236}">
                <a16:creationId xmlns:a16="http://schemas.microsoft.com/office/drawing/2014/main" id="{2224E83F-921E-A771-C1F2-D7C753E8EEDD}"/>
              </a:ext>
              <a:ext uri="{C183D7F6-B498-43B3-948B-1728B52AA6E4}">
                <adec:decorative xmlns:adec="http://schemas.microsoft.com/office/drawing/2017/decorative" val="1"/>
              </a:ext>
            </a:extLst>
          </p:cNvPr>
          <p:cNvSpPr/>
          <p:nvPr/>
        </p:nvSpPr>
        <p:spPr>
          <a:xfrm>
            <a:off x="-5678" y="2875813"/>
            <a:ext cx="13448628" cy="958942"/>
          </a:xfrm>
          <a:prstGeom prst="rect">
            <a:avLst/>
          </a:prstGeom>
          <a:noFill/>
          <a:ln w="12700">
            <a:miter lim="400000"/>
          </a:ln>
        </p:spPr>
        <p:txBody>
          <a:bodyPr lIns="28005" tIns="28005" rIns="28005" bIns="28005" anchor="ctr"/>
          <a:lstStyle/>
          <a:p>
            <a:pPr algn="ctr" defTabSz="455098" hangingPunct="0">
              <a:defRPr sz="3200">
                <a:solidFill>
                  <a:srgbClr val="FFFFFF"/>
                </a:solidFill>
                <a:latin typeface="Helvetica Neue Medium"/>
                <a:ea typeface="Helvetica Neue Medium"/>
                <a:cs typeface="Helvetica Neue Medium"/>
                <a:sym typeface="Helvetica Neue Medium"/>
              </a:defRPr>
            </a:pPr>
            <a:endParaRPr sz="4400" kern="0" dirty="0">
              <a:solidFill>
                <a:srgbClr val="282828"/>
              </a:solidFill>
              <a:latin typeface="+mj-lt"/>
              <a:cs typeface="Golos Text" panose="020B0503020202020204" pitchFamily="34" charset="0"/>
              <a:sym typeface="Helvetica Neue Medium"/>
            </a:endParaRPr>
          </a:p>
        </p:txBody>
      </p:sp>
    </p:spTree>
    <p:extLst>
      <p:ext uri="{BB962C8B-B14F-4D97-AF65-F5344CB8AC3E}">
        <p14:creationId xmlns:p14="http://schemas.microsoft.com/office/powerpoint/2010/main" val="7237543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962D1-80C1-505B-580C-7CF7BEC09F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6D4F373-3E65-D5BE-B0A9-074D8B896B4C}"/>
              </a:ext>
            </a:extLst>
          </p:cNvPr>
          <p:cNvSpPr>
            <a:spLocks noGrp="1"/>
          </p:cNvSpPr>
          <p:nvPr>
            <p:ph type="title"/>
          </p:nvPr>
        </p:nvSpPr>
        <p:spPr/>
        <p:txBody>
          <a:bodyPr>
            <a:normAutofit/>
          </a:bodyPr>
          <a:lstStyle/>
          <a:p>
            <a:pPr algn="l"/>
            <a:r>
              <a:rPr lang="en-GB" sz="5400" dirty="0"/>
              <a:t>Quantitative data collection tools</a:t>
            </a:r>
          </a:p>
        </p:txBody>
      </p:sp>
      <p:sp>
        <p:nvSpPr>
          <p:cNvPr id="3" name="TextBox 2">
            <a:extLst>
              <a:ext uri="{FF2B5EF4-FFF2-40B4-BE49-F238E27FC236}">
                <a16:creationId xmlns:a16="http://schemas.microsoft.com/office/drawing/2014/main" id="{6FDBBD7A-6816-AAF9-55C0-D1E0A64422D4}"/>
              </a:ext>
            </a:extLst>
          </p:cNvPr>
          <p:cNvSpPr txBox="1"/>
          <p:nvPr/>
        </p:nvSpPr>
        <p:spPr>
          <a:xfrm>
            <a:off x="672147" y="1557285"/>
            <a:ext cx="11277398"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0" hangingPunct="0">
              <a:lnSpc>
                <a:spcPct val="150000"/>
              </a:lnSpc>
              <a:spcBef>
                <a:spcPts val="0"/>
              </a:spcBef>
              <a:spcAft>
                <a:spcPts val="0"/>
              </a:spcAft>
              <a:buClrTx/>
              <a:buSzTx/>
              <a:tabLst/>
            </a:pPr>
            <a:r>
              <a:rPr kumimoji="0" lang="en-GB" sz="1800" b="1" i="0" u="sng" strike="noStrike" cap="none" spc="0" normalizeH="0" baseline="0" dirty="0">
                <a:ln>
                  <a:noFill/>
                </a:ln>
                <a:solidFill>
                  <a:srgbClr val="000000"/>
                </a:solidFill>
                <a:effectLst/>
                <a:highlight>
                  <a:srgbClr val="FFFF00"/>
                </a:highlight>
                <a:uFillTx/>
                <a:latin typeface="Golos Text" panose="020B0503020202020204" pitchFamily="34" charset="0"/>
                <a:cs typeface="Golos Text" panose="020B0503020202020204" pitchFamily="34" charset="0"/>
                <a:sym typeface="Helvetica"/>
              </a:rPr>
              <a:t>Quan</a:t>
            </a:r>
            <a:r>
              <a:rPr kumimoji="0" lang="en-GB" sz="1800" i="0" strike="noStrike" cap="none" spc="0" normalizeH="0" baseline="0" dirty="0">
                <a:ln>
                  <a:noFill/>
                </a:ln>
                <a:solidFill>
                  <a:srgbClr val="000000"/>
                </a:solidFill>
                <a:effectLst/>
                <a:highlight>
                  <a:srgbClr val="FFFF00"/>
                </a:highlight>
                <a:uFillTx/>
                <a:latin typeface="Golos Text" panose="020B0503020202020204" pitchFamily="34" charset="0"/>
                <a:cs typeface="Golos Text" panose="020B0503020202020204" pitchFamily="34" charset="0"/>
                <a:sym typeface="Helvetica"/>
              </a:rPr>
              <a:t>titative data</a:t>
            </a:r>
            <a:r>
              <a:rPr kumimoji="0" lang="en-GB" sz="1800" i="0" strike="noStrike" cap="none" spc="0" normalizeH="0" baseline="0" dirty="0">
                <a:ln>
                  <a:noFill/>
                </a:ln>
                <a:solidFill>
                  <a:srgbClr val="000000"/>
                </a:solidFill>
                <a:effectLst/>
                <a:uFillTx/>
                <a:latin typeface="Golos Text" panose="020B0503020202020204" pitchFamily="34" charset="0"/>
                <a:cs typeface="Golos Text" panose="020B0503020202020204" pitchFamily="34" charset="0"/>
                <a:sym typeface="Helvetica"/>
              </a:rPr>
              <a:t> </a:t>
            </a:r>
            <a:r>
              <a:rPr kumimoji="0" lang="en-GB" sz="1800" b="0" i="0" u="none" strike="noStrike" cap="none" spc="0" normalizeH="0" baseline="0" dirty="0">
                <a:ln>
                  <a:noFill/>
                </a:ln>
                <a:solidFill>
                  <a:srgbClr val="000000"/>
                </a:solidFill>
                <a:effectLst/>
                <a:uFillTx/>
                <a:latin typeface="Golos Text" panose="020B0503020202020204" pitchFamily="34" charset="0"/>
                <a:cs typeface="Golos Text" panose="020B0503020202020204" pitchFamily="34" charset="0"/>
                <a:sym typeface="Helvetica"/>
              </a:rPr>
              <a:t>is numerical data e.g</a:t>
            </a:r>
            <a:r>
              <a:rPr lang="en-GB" sz="1800" dirty="0">
                <a:solidFill>
                  <a:srgbClr val="000000"/>
                </a:solidFill>
                <a:latin typeface="Golos Text" panose="020B0503020202020204" pitchFamily="34" charset="0"/>
                <a:cs typeface="Golos Text" panose="020B0503020202020204" pitchFamily="34" charset="0"/>
                <a:sym typeface="Helvetica"/>
              </a:rPr>
              <a:t>. number, quantity, amount or range. It can </a:t>
            </a:r>
            <a:r>
              <a:rPr lang="en-GB" sz="1800" dirty="0">
                <a:effectLst/>
                <a:latin typeface="Golos Text" panose="020B0503020202020204" pitchFamily="34" charset="0"/>
                <a:ea typeface="Calibri" panose="020F0502020204030204" pitchFamily="34" charset="0"/>
                <a:cs typeface="Golos Text" panose="020B0503020202020204" pitchFamily="34" charset="0"/>
              </a:rPr>
              <a:t>measure specific aspects of your project and its activities.</a:t>
            </a:r>
            <a:r>
              <a:rPr lang="en-GB" sz="1800" dirty="0">
                <a:effectLst/>
                <a:latin typeface="Golos Text" panose="020B0503020202020204" pitchFamily="34" charset="0"/>
                <a:cs typeface="Golos Text" panose="020B0503020202020204" pitchFamily="34" charset="0"/>
              </a:rPr>
              <a:t> </a:t>
            </a:r>
            <a:r>
              <a:rPr lang="en-GB" sz="1800" dirty="0">
                <a:solidFill>
                  <a:srgbClr val="000000"/>
                </a:solidFill>
                <a:latin typeface="Golos Text" panose="020B0503020202020204" pitchFamily="34" charset="0"/>
                <a:cs typeface="Golos Text" panose="020B0503020202020204" pitchFamily="34" charset="0"/>
                <a:sym typeface="Helvetica"/>
              </a:rPr>
              <a:t>Here are some examples of ways to collect it:</a:t>
            </a:r>
            <a:endParaRPr kumimoji="0" lang="en-GB" sz="1800" b="0" i="0" u="none" strike="noStrike" cap="none" spc="0" normalizeH="0" baseline="0" dirty="0">
              <a:ln>
                <a:noFill/>
              </a:ln>
              <a:solidFill>
                <a:srgbClr val="000000"/>
              </a:solidFill>
              <a:effectLst/>
              <a:uFillTx/>
              <a:latin typeface="Golos Text" panose="020B0503020202020204" pitchFamily="34" charset="0"/>
              <a:cs typeface="Golos Text" panose="020B0503020202020204" pitchFamily="34" charset="0"/>
              <a:sym typeface="Helvetica"/>
            </a:endParaRPr>
          </a:p>
        </p:txBody>
      </p:sp>
      <p:graphicFrame>
        <p:nvGraphicFramePr>
          <p:cNvPr id="11" name="Table 10">
            <a:extLst>
              <a:ext uri="{FF2B5EF4-FFF2-40B4-BE49-F238E27FC236}">
                <a16:creationId xmlns:a16="http://schemas.microsoft.com/office/drawing/2014/main" id="{0B13508A-25DA-5708-BB08-FC1D212A2F8B}"/>
              </a:ext>
            </a:extLst>
          </p:cNvPr>
          <p:cNvGraphicFramePr>
            <a:graphicFrameLocks noGrp="1"/>
          </p:cNvGraphicFramePr>
          <p:nvPr>
            <p:extLst>
              <p:ext uri="{D42A27DB-BD31-4B8C-83A1-F6EECF244321}">
                <p14:modId xmlns:p14="http://schemas.microsoft.com/office/powerpoint/2010/main" val="3225652094"/>
              </p:ext>
            </p:extLst>
          </p:nvPr>
        </p:nvGraphicFramePr>
        <p:xfrm>
          <a:off x="672147" y="2679600"/>
          <a:ext cx="11104217" cy="4429317"/>
        </p:xfrm>
        <a:graphic>
          <a:graphicData uri="http://schemas.openxmlformats.org/drawingml/2006/table">
            <a:tbl>
              <a:tblPr firstRow="1"/>
              <a:tblGrid>
                <a:gridCol w="2221289">
                  <a:extLst>
                    <a:ext uri="{9D8B030D-6E8A-4147-A177-3AD203B41FA5}">
                      <a16:colId xmlns:a16="http://schemas.microsoft.com/office/drawing/2014/main" val="722173555"/>
                    </a:ext>
                  </a:extLst>
                </a:gridCol>
                <a:gridCol w="4123658">
                  <a:extLst>
                    <a:ext uri="{9D8B030D-6E8A-4147-A177-3AD203B41FA5}">
                      <a16:colId xmlns:a16="http://schemas.microsoft.com/office/drawing/2014/main" val="3801689821"/>
                    </a:ext>
                  </a:extLst>
                </a:gridCol>
                <a:gridCol w="4759270">
                  <a:extLst>
                    <a:ext uri="{9D8B030D-6E8A-4147-A177-3AD203B41FA5}">
                      <a16:colId xmlns:a16="http://schemas.microsoft.com/office/drawing/2014/main" val="3620628162"/>
                    </a:ext>
                  </a:extLst>
                </a:gridCol>
              </a:tblGrid>
              <a:tr h="159878">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Data collection tool</a:t>
                      </a:r>
                      <a:endParaRPr lang="en-GB" sz="18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Strengths</a:t>
                      </a:r>
                      <a:endParaRPr lang="en-GB" sz="18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Weaknesses</a:t>
                      </a:r>
                      <a:endParaRPr lang="en-GB" sz="18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extLst>
                  <a:ext uri="{0D108BD9-81ED-4DB2-BD59-A6C34878D82A}">
                    <a16:rowId xmlns:a16="http://schemas.microsoft.com/office/drawing/2014/main" val="1079708448"/>
                  </a:ext>
                </a:extLst>
              </a:tr>
              <a:tr h="488950">
                <a:tc>
                  <a:txBody>
                    <a:bodyPr/>
                    <a:lstStyle/>
                    <a:p>
                      <a:pPr algn="l">
                        <a:lnSpc>
                          <a:spcPct val="107000"/>
                        </a:lnSpc>
                        <a:spcAft>
                          <a:spcPts val="800"/>
                        </a:spcAft>
                      </a:pPr>
                      <a:r>
                        <a:rPr lang="en-GB" sz="1700" b="1" dirty="0">
                          <a:effectLst/>
                          <a:latin typeface="Golos Text" panose="020B0503020202020204" pitchFamily="34" charset="0"/>
                          <a:ea typeface="Calibri" panose="020F0502020204030204" pitchFamily="34" charset="0"/>
                          <a:cs typeface="Golos Text" panose="020B0503020202020204" pitchFamily="34" charset="0"/>
                        </a:rPr>
                        <a:t>Accreditations achieved</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If started at the beginning of the project, an accreditation is concrete evidence of a change or improvement in skill.</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Sometimes costly.</a:t>
                      </a:r>
                      <a:br>
                        <a:rPr lang="en-GB" sz="1700" dirty="0">
                          <a:effectLst/>
                          <a:latin typeface="Golos Text" panose="020B0503020202020204" pitchFamily="34" charset="0"/>
                          <a:ea typeface="Calibri" panose="020F0502020204030204" pitchFamily="34" charset="0"/>
                          <a:cs typeface="Golos Text" panose="020B0503020202020204" pitchFamily="34" charset="0"/>
                        </a:rPr>
                      </a:b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Accreditation might not be appropriate or appealing for all participants.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123864"/>
                  </a:ext>
                </a:extLst>
              </a:tr>
              <a:tr h="1063630">
                <a:tc>
                  <a:txBody>
                    <a:bodyPr/>
                    <a:lstStyle/>
                    <a:p>
                      <a:pPr algn="l">
                        <a:lnSpc>
                          <a:spcPct val="107000"/>
                        </a:lnSpc>
                        <a:spcAft>
                          <a:spcPts val="800"/>
                        </a:spcAft>
                      </a:pPr>
                      <a:r>
                        <a:rPr lang="en-GB" sz="1700" b="1">
                          <a:effectLst/>
                          <a:latin typeface="Golos Text" panose="020B0503020202020204" pitchFamily="34" charset="0"/>
                          <a:ea typeface="Calibri" panose="020F0502020204030204" pitchFamily="34" charset="0"/>
                          <a:cs typeface="Golos Text" panose="020B0503020202020204" pitchFamily="34" charset="0"/>
                        </a:rPr>
                        <a:t>Attendance data</a:t>
                      </a:r>
                      <a:endParaRPr lang="en-GB" sz="170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700">
                          <a:effectLst/>
                          <a:latin typeface="Golos Text" panose="020B0503020202020204" pitchFamily="34" charset="0"/>
                          <a:ea typeface="Calibri" panose="020F0502020204030204" pitchFamily="34" charset="0"/>
                          <a:cs typeface="Golos Text" panose="020B0503020202020204" pitchFamily="34" charset="0"/>
                        </a:rPr>
                        <a:t>Easy to collect – you are probably already collecting this anyway.</a:t>
                      </a:r>
                    </a:p>
                    <a:p>
                      <a:pPr algn="l">
                        <a:lnSpc>
                          <a:spcPct val="107000"/>
                        </a:lnSpc>
                        <a:spcAft>
                          <a:spcPts val="800"/>
                        </a:spcAft>
                      </a:pPr>
                      <a:r>
                        <a:rPr lang="en-GB" sz="1700">
                          <a:effectLst/>
                          <a:latin typeface="Golos Text" panose="020B0503020202020204" pitchFamily="34" charset="0"/>
                          <a:ea typeface="Calibri" panose="020F0502020204030204" pitchFamily="34" charset="0"/>
                          <a:cs typeface="Golos Text" panose="020B0503020202020204" pitchFamily="34" charset="0"/>
                        </a:rPr>
                        <a:t> </a:t>
                      </a:r>
                    </a:p>
                    <a:p>
                      <a:pPr algn="l">
                        <a:lnSpc>
                          <a:spcPct val="107000"/>
                        </a:lnSpc>
                        <a:spcAft>
                          <a:spcPts val="800"/>
                        </a:spcAft>
                      </a:pPr>
                      <a:r>
                        <a:rPr lang="en-GB" sz="1700">
                          <a:effectLst/>
                          <a:latin typeface="Golos Text" panose="020B0503020202020204" pitchFamily="34" charset="0"/>
                          <a:ea typeface="Calibri" panose="020F0502020204030204" pitchFamily="34" charset="0"/>
                          <a:cs typeface="Golos Text" panose="020B0503020202020204" pitchFamily="34" charset="0"/>
                        </a:rPr>
                        <a:t>Easy to compare with attendance records from different projects/time periods.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Attendance data tells us how frequently participants are coming, but doesn’t give us information about why they are attending, or what they are getting out of the experience. </a:t>
                      </a: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 </a:t>
                      </a: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You should consider triangulating this with more detailed evidence about changes brought about by attendance provided from different sources and perspectives.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142366"/>
                  </a:ext>
                </a:extLst>
              </a:tr>
            </a:tbl>
          </a:graphicData>
        </a:graphic>
      </p:graphicFrame>
    </p:spTree>
    <p:extLst>
      <p:ext uri="{BB962C8B-B14F-4D97-AF65-F5344CB8AC3E}">
        <p14:creationId xmlns:p14="http://schemas.microsoft.com/office/powerpoint/2010/main" val="28432811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96901-6B2B-F2F3-9425-997AFC28304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4D35B5-F8E9-741F-6413-2C1885C0F554}"/>
              </a:ext>
            </a:extLst>
          </p:cNvPr>
          <p:cNvSpPr>
            <a:spLocks noGrp="1"/>
          </p:cNvSpPr>
          <p:nvPr>
            <p:ph type="title"/>
          </p:nvPr>
        </p:nvSpPr>
        <p:spPr/>
        <p:txBody>
          <a:bodyPr>
            <a:normAutofit/>
          </a:bodyPr>
          <a:lstStyle/>
          <a:p>
            <a:pPr algn="l"/>
            <a:r>
              <a:rPr lang="en-GB" sz="5400" dirty="0"/>
              <a:t>Quantitative data collection tools</a:t>
            </a:r>
          </a:p>
        </p:txBody>
      </p:sp>
      <p:graphicFrame>
        <p:nvGraphicFramePr>
          <p:cNvPr id="2" name="Table 1">
            <a:extLst>
              <a:ext uri="{FF2B5EF4-FFF2-40B4-BE49-F238E27FC236}">
                <a16:creationId xmlns:a16="http://schemas.microsoft.com/office/drawing/2014/main" id="{8E1A2312-7189-2C5E-8966-7B405C92D921}"/>
              </a:ext>
            </a:extLst>
          </p:cNvPr>
          <p:cNvGraphicFramePr>
            <a:graphicFrameLocks noGrp="1"/>
          </p:cNvGraphicFramePr>
          <p:nvPr>
            <p:extLst>
              <p:ext uri="{D42A27DB-BD31-4B8C-83A1-F6EECF244321}">
                <p14:modId xmlns:p14="http://schemas.microsoft.com/office/powerpoint/2010/main" val="1623102240"/>
              </p:ext>
            </p:extLst>
          </p:nvPr>
        </p:nvGraphicFramePr>
        <p:xfrm>
          <a:off x="672147" y="1560460"/>
          <a:ext cx="11104217" cy="5558791"/>
        </p:xfrm>
        <a:graphic>
          <a:graphicData uri="http://schemas.openxmlformats.org/drawingml/2006/table">
            <a:tbl>
              <a:tblPr firstRow="1"/>
              <a:tblGrid>
                <a:gridCol w="2221289">
                  <a:extLst>
                    <a:ext uri="{9D8B030D-6E8A-4147-A177-3AD203B41FA5}">
                      <a16:colId xmlns:a16="http://schemas.microsoft.com/office/drawing/2014/main" val="96586114"/>
                    </a:ext>
                  </a:extLst>
                </a:gridCol>
                <a:gridCol w="4123658">
                  <a:extLst>
                    <a:ext uri="{9D8B030D-6E8A-4147-A177-3AD203B41FA5}">
                      <a16:colId xmlns:a16="http://schemas.microsoft.com/office/drawing/2014/main" val="1537845122"/>
                    </a:ext>
                  </a:extLst>
                </a:gridCol>
                <a:gridCol w="4759270">
                  <a:extLst>
                    <a:ext uri="{9D8B030D-6E8A-4147-A177-3AD203B41FA5}">
                      <a16:colId xmlns:a16="http://schemas.microsoft.com/office/drawing/2014/main" val="3613589810"/>
                    </a:ext>
                  </a:extLst>
                </a:gridCol>
              </a:tblGrid>
              <a:tr h="245197">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Data collection tool</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Strengths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Weaknesses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extLst>
                  <a:ext uri="{0D108BD9-81ED-4DB2-BD59-A6C34878D82A}">
                    <a16:rowId xmlns:a16="http://schemas.microsoft.com/office/drawing/2014/main" val="3931323138"/>
                  </a:ext>
                </a:extLst>
              </a:tr>
              <a:tr h="2140719">
                <a:tc>
                  <a:txBody>
                    <a:bodyPr/>
                    <a:lstStyle/>
                    <a:p>
                      <a:pPr algn="l">
                        <a:lnSpc>
                          <a:spcPct val="107000"/>
                        </a:lnSpc>
                        <a:spcAft>
                          <a:spcPts val="800"/>
                        </a:spcAft>
                      </a:pPr>
                      <a:r>
                        <a:rPr lang="en-GB" sz="1700" b="1" dirty="0">
                          <a:effectLst/>
                          <a:latin typeface="Golos Text" panose="020B0503020202020204" pitchFamily="34" charset="0"/>
                          <a:ea typeface="Calibri" panose="020F0502020204030204" pitchFamily="34" charset="0"/>
                          <a:cs typeface="Golos Text" panose="020B0503020202020204" pitchFamily="34" charset="0"/>
                        </a:rPr>
                        <a:t>Evaluation scales</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Can be used with a number of participants to measure the same factor.</a:t>
                      </a:r>
                    </a:p>
                    <a:p>
                      <a:pPr algn="l">
                        <a:lnSpc>
                          <a:spcPct val="107000"/>
                        </a:lnSpc>
                        <a:spcAft>
                          <a:spcPts val="800"/>
                        </a:spcAft>
                      </a:pP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Can often be interpreted quantitatively to generate percentages, statistics etc.</a:t>
                      </a:r>
                    </a:p>
                    <a:p>
                      <a:pPr algn="l">
                        <a:lnSpc>
                          <a:spcPct val="107000"/>
                        </a:lnSpc>
                        <a:spcAft>
                          <a:spcPts val="800"/>
                        </a:spcAft>
                      </a:pP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If using validated or widely used scales, can compare with national averages or </a:t>
                      </a:r>
                      <a:r>
                        <a:rPr lang="en-GB" sz="1650" b="0" i="0" u="none" strike="noStrike" cap="none" spc="0" baseline="0" dirty="0">
                          <a:solidFill>
                            <a:schemeClr val="tx1"/>
                          </a:solidFill>
                          <a:effectLst/>
                          <a:uFillTx/>
                          <a:latin typeface="Golos Text" panose="020B0503020202020204" pitchFamily="34" charset="0"/>
                          <a:ea typeface="Calibri" panose="020F0502020204030204" pitchFamily="34" charset="0"/>
                          <a:cs typeface="Golos Text" panose="020B0503020202020204" pitchFamily="34" charset="0"/>
                          <a:sym typeface="Calibri"/>
                        </a:rPr>
                        <a:t>results from similar projects.</a:t>
                      </a:r>
                      <a:br>
                        <a:rPr lang="en-GB" sz="1650" dirty="0">
                          <a:effectLst/>
                          <a:latin typeface="Golos Text" panose="020B0503020202020204" pitchFamily="34" charset="0"/>
                          <a:ea typeface="Calibri" panose="020F0502020204030204" pitchFamily="34" charset="0"/>
                          <a:cs typeface="Golos Text" panose="020B0503020202020204" pitchFamily="34" charset="0"/>
                        </a:rPr>
                      </a:b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Can be used at beginning/middle/end of a project to track progress.</a:t>
                      </a:r>
                    </a:p>
                    <a:p>
                      <a:pPr algn="l">
                        <a:lnSpc>
                          <a:spcPct val="107000"/>
                        </a:lnSpc>
                        <a:spcAft>
                          <a:spcPts val="800"/>
                        </a:spcAft>
                      </a:pP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Some scales can be used solely at the end of a project.</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Some scales may not be appropriate for target participants, so you should consider how easy they will be to interpret, and if any support will be needed in completion.</a:t>
                      </a:r>
                    </a:p>
                    <a:p>
                      <a:pPr algn="l">
                        <a:lnSpc>
                          <a:spcPct val="107000"/>
                        </a:lnSpc>
                        <a:spcAft>
                          <a:spcPts val="800"/>
                        </a:spcAft>
                      </a:pP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For some young people, filling in forms can feel too much like additional schoolwork, which can affect engagement.</a:t>
                      </a:r>
                    </a:p>
                    <a:p>
                      <a:pPr algn="l">
                        <a:lnSpc>
                          <a:spcPct val="107000"/>
                        </a:lnSpc>
                        <a:spcAft>
                          <a:spcPts val="800"/>
                        </a:spcAft>
                      </a:pP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May not be fully reflective of a participant’s opinions: they may be ‘saying’ what they believe you want to hear through their responses.</a:t>
                      </a:r>
                    </a:p>
                    <a:p>
                      <a:pPr algn="l">
                        <a:lnSpc>
                          <a:spcPct val="107000"/>
                        </a:lnSpc>
                        <a:spcAft>
                          <a:spcPts val="800"/>
                        </a:spcAft>
                      </a:pPr>
                      <a:endParaRPr lang="en-GB" sz="1650" dirty="0">
                        <a:effectLst/>
                        <a:latin typeface="Golos Text" panose="020B0503020202020204" pitchFamily="34" charset="0"/>
                        <a:ea typeface="Calibri" panose="020F0502020204030204" pitchFamily="34" charset="0"/>
                        <a:cs typeface="Golos Text" panose="020B0503020202020204" pitchFamily="34" charset="0"/>
                      </a:endParaRPr>
                    </a:p>
                    <a:p>
                      <a:pPr algn="l">
                        <a:lnSpc>
                          <a:spcPct val="107000"/>
                        </a:lnSpc>
                        <a:spcAft>
                          <a:spcPts val="800"/>
                        </a:spcAft>
                      </a:pPr>
                      <a:r>
                        <a:rPr lang="en-GB" sz="1650" dirty="0">
                          <a:effectLst/>
                          <a:latin typeface="Golos Text" panose="020B0503020202020204" pitchFamily="34" charset="0"/>
                          <a:ea typeface="Calibri" panose="020F0502020204030204" pitchFamily="34" charset="0"/>
                          <a:cs typeface="Golos Text" panose="020B0503020202020204" pitchFamily="34" charset="0"/>
                        </a:rPr>
                        <a:t>Changes in scores don’t always take external factors into account.</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304313"/>
                  </a:ext>
                </a:extLst>
              </a:tr>
            </a:tbl>
          </a:graphicData>
        </a:graphic>
      </p:graphicFrame>
    </p:spTree>
    <p:extLst>
      <p:ext uri="{BB962C8B-B14F-4D97-AF65-F5344CB8AC3E}">
        <p14:creationId xmlns:p14="http://schemas.microsoft.com/office/powerpoint/2010/main" val="25054857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0BDA0-7D43-F2F3-9691-D5EF9878D2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F167B8-077A-D9F4-A833-018EF56869FD}"/>
              </a:ext>
            </a:extLst>
          </p:cNvPr>
          <p:cNvSpPr>
            <a:spLocks noGrp="1"/>
          </p:cNvSpPr>
          <p:nvPr>
            <p:ph type="title"/>
          </p:nvPr>
        </p:nvSpPr>
        <p:spPr/>
        <p:txBody>
          <a:bodyPr>
            <a:normAutofit/>
          </a:bodyPr>
          <a:lstStyle/>
          <a:p>
            <a:pPr algn="l"/>
            <a:r>
              <a:rPr lang="en-GB" sz="5400" dirty="0"/>
              <a:t>Quantitative data collection tools</a:t>
            </a:r>
          </a:p>
        </p:txBody>
      </p:sp>
      <p:graphicFrame>
        <p:nvGraphicFramePr>
          <p:cNvPr id="2" name="Table 1">
            <a:extLst>
              <a:ext uri="{FF2B5EF4-FFF2-40B4-BE49-F238E27FC236}">
                <a16:creationId xmlns:a16="http://schemas.microsoft.com/office/drawing/2014/main" id="{5E548A0F-2078-20CA-8EF0-269F285AE71F}"/>
              </a:ext>
            </a:extLst>
          </p:cNvPr>
          <p:cNvGraphicFramePr>
            <a:graphicFrameLocks noGrp="1"/>
          </p:cNvGraphicFramePr>
          <p:nvPr>
            <p:extLst>
              <p:ext uri="{D42A27DB-BD31-4B8C-83A1-F6EECF244321}">
                <p14:modId xmlns:p14="http://schemas.microsoft.com/office/powerpoint/2010/main" val="1499937070"/>
              </p:ext>
            </p:extLst>
          </p:nvPr>
        </p:nvGraphicFramePr>
        <p:xfrm>
          <a:off x="672148" y="1898949"/>
          <a:ext cx="11104216" cy="2963292"/>
        </p:xfrm>
        <a:graphic>
          <a:graphicData uri="http://schemas.openxmlformats.org/drawingml/2006/table">
            <a:tbl>
              <a:tblPr firstRow="1"/>
              <a:tblGrid>
                <a:gridCol w="2221289">
                  <a:extLst>
                    <a:ext uri="{9D8B030D-6E8A-4147-A177-3AD203B41FA5}">
                      <a16:colId xmlns:a16="http://schemas.microsoft.com/office/drawing/2014/main" val="1011865391"/>
                    </a:ext>
                  </a:extLst>
                </a:gridCol>
                <a:gridCol w="4123658">
                  <a:extLst>
                    <a:ext uri="{9D8B030D-6E8A-4147-A177-3AD203B41FA5}">
                      <a16:colId xmlns:a16="http://schemas.microsoft.com/office/drawing/2014/main" val="3004952735"/>
                    </a:ext>
                  </a:extLst>
                </a:gridCol>
                <a:gridCol w="4759269">
                  <a:extLst>
                    <a:ext uri="{9D8B030D-6E8A-4147-A177-3AD203B41FA5}">
                      <a16:colId xmlns:a16="http://schemas.microsoft.com/office/drawing/2014/main" val="2114806424"/>
                    </a:ext>
                  </a:extLst>
                </a:gridCol>
              </a:tblGrid>
              <a:tr h="245196">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Data collection tool</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Strengths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tc>
                  <a:txBody>
                    <a:bodyPr/>
                    <a:lstStyle/>
                    <a:p>
                      <a:pPr algn="l">
                        <a:lnSpc>
                          <a:spcPct val="107000"/>
                        </a:lnSpc>
                        <a:spcAft>
                          <a:spcPts val="800"/>
                        </a:spcAft>
                      </a:pPr>
                      <a:r>
                        <a:rPr lang="en-GB" sz="1800" b="1" dirty="0">
                          <a:effectLst/>
                          <a:latin typeface="Golos Text" panose="020B0503020202020204" pitchFamily="34" charset="0"/>
                          <a:ea typeface="Calibri" panose="020F0502020204030204" pitchFamily="34" charset="0"/>
                          <a:cs typeface="Golos Text" panose="020B0503020202020204" pitchFamily="34" charset="0"/>
                        </a:rPr>
                        <a:t>Weaknesses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C9E8"/>
                    </a:solidFill>
                  </a:tcPr>
                </a:tc>
                <a:extLst>
                  <a:ext uri="{0D108BD9-81ED-4DB2-BD59-A6C34878D82A}">
                    <a16:rowId xmlns:a16="http://schemas.microsoft.com/office/drawing/2014/main" val="2173571250"/>
                  </a:ext>
                </a:extLst>
              </a:tr>
              <a:tr h="816824">
                <a:tc>
                  <a:txBody>
                    <a:bodyPr/>
                    <a:lstStyle/>
                    <a:p>
                      <a:pPr algn="l">
                        <a:lnSpc>
                          <a:spcPct val="107000"/>
                        </a:lnSpc>
                        <a:spcAft>
                          <a:spcPts val="800"/>
                        </a:spcAft>
                      </a:pPr>
                      <a:r>
                        <a:rPr lang="en-GB" sz="1700" b="1" dirty="0">
                          <a:effectLst/>
                          <a:latin typeface="Golos Text" panose="020B0503020202020204" pitchFamily="34" charset="0"/>
                          <a:ea typeface="Calibri" panose="020F0502020204030204" pitchFamily="34" charset="0"/>
                          <a:cs typeface="Golos Text" panose="020B0503020202020204" pitchFamily="34" charset="0"/>
                        </a:rPr>
                        <a:t>Online engagement (hits, downloads, sign-ups, likes)</a:t>
                      </a:r>
                      <a:endParaRPr lang="en-GB" sz="1700" dirty="0">
                        <a:effectLst/>
                        <a:latin typeface="Golos Text" panose="020B0503020202020204" pitchFamily="34" charset="0"/>
                        <a:ea typeface="Calibri" panose="020F0502020204030204" pitchFamily="34" charset="0"/>
                        <a:cs typeface="Golos Text" panose="020B0503020202020204" pitchFamily="34" charset="0"/>
                      </a:endParaRP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Easy to collect with tools such as Google Analytics.</a:t>
                      </a: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 </a:t>
                      </a: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Easy to compare with online analytics data from other pages or between time periods.</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Might need a specialist technology or digital communications staff member to make sense of this information.</a:t>
                      </a: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 </a:t>
                      </a:r>
                    </a:p>
                    <a:p>
                      <a:pPr algn="l">
                        <a:lnSpc>
                          <a:spcPct val="107000"/>
                        </a:lnSpc>
                        <a:spcAft>
                          <a:spcPts val="800"/>
                        </a:spcAft>
                      </a:pPr>
                      <a:r>
                        <a:rPr lang="en-GB" sz="1700" dirty="0">
                          <a:effectLst/>
                          <a:latin typeface="Golos Text" panose="020B0503020202020204" pitchFamily="34" charset="0"/>
                          <a:ea typeface="Calibri" panose="020F0502020204030204" pitchFamily="34" charset="0"/>
                          <a:cs typeface="Golos Text" panose="020B0503020202020204" pitchFamily="34" charset="0"/>
                        </a:rPr>
                        <a:t>Doesn’t tell us anything in and of itself – would need to triangulated with some more detailed evidence to demonstrate a change brought about. </a:t>
                      </a:r>
                    </a:p>
                  </a:txBody>
                  <a:tcPr marL="34437" marR="34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1788363"/>
                  </a:ext>
                </a:extLst>
              </a:tr>
            </a:tbl>
          </a:graphicData>
        </a:graphic>
      </p:graphicFrame>
      <p:grpSp>
        <p:nvGrpSpPr>
          <p:cNvPr id="10" name="Group 9">
            <a:extLst>
              <a:ext uri="{FF2B5EF4-FFF2-40B4-BE49-F238E27FC236}">
                <a16:creationId xmlns:a16="http://schemas.microsoft.com/office/drawing/2014/main" id="{92845C8A-2748-6DD8-7FD7-4BB1EDE83CDC}"/>
              </a:ext>
              <a:ext uri="{C183D7F6-B498-43B3-948B-1728B52AA6E4}">
                <adec:decorative xmlns:adec="http://schemas.microsoft.com/office/drawing/2017/decorative" val="1"/>
              </a:ext>
            </a:extLst>
          </p:cNvPr>
          <p:cNvGrpSpPr/>
          <p:nvPr/>
        </p:nvGrpSpPr>
        <p:grpSpPr>
          <a:xfrm>
            <a:off x="672148" y="5357670"/>
            <a:ext cx="5692076" cy="1046016"/>
            <a:chOff x="672148" y="5680365"/>
            <a:chExt cx="5692076" cy="1046016"/>
          </a:xfrm>
        </p:grpSpPr>
        <p:sp>
          <p:nvSpPr>
            <p:cNvPr id="7" name="Rounded Rectangle 6">
              <a:extLst>
                <a:ext uri="{FF2B5EF4-FFF2-40B4-BE49-F238E27FC236}">
                  <a16:creationId xmlns:a16="http://schemas.microsoft.com/office/drawing/2014/main" id="{ECD6E25D-50F4-9223-5330-25DC8782AACB}"/>
                </a:ext>
              </a:extLst>
            </p:cNvPr>
            <p:cNvSpPr/>
            <p:nvPr/>
          </p:nvSpPr>
          <p:spPr>
            <a:xfrm>
              <a:off x="672148" y="5680365"/>
              <a:ext cx="5692076" cy="1046016"/>
            </a:xfrm>
            <a:prstGeom prst="roundRect">
              <a:avLst/>
            </a:prstGeom>
            <a:solidFill>
              <a:srgbClr val="623BCB"/>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Helvetica"/>
              </a:endParaRPr>
            </a:p>
          </p:txBody>
        </p:sp>
        <p:sp>
          <p:nvSpPr>
            <p:cNvPr id="4" name="TextBox 3">
              <a:extLst>
                <a:ext uri="{FF2B5EF4-FFF2-40B4-BE49-F238E27FC236}">
                  <a16:creationId xmlns:a16="http://schemas.microsoft.com/office/drawing/2014/main" id="{A3F12596-C05E-8170-9C57-0E6B9E889434}"/>
                </a:ext>
              </a:extLst>
            </p:cNvPr>
            <p:cNvSpPr txBox="1"/>
            <p:nvPr/>
          </p:nvSpPr>
          <p:spPr>
            <a:xfrm>
              <a:off x="1883451" y="5880678"/>
              <a:ext cx="442632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D9D9D9"/>
                  </a:solidFill>
                  <a:effectLst/>
                  <a:uFillTx/>
                  <a:latin typeface="Golos Text" panose="020B0503020202020204" pitchFamily="34" charset="0"/>
                  <a:cs typeface="Golos Text" panose="020B0503020202020204" pitchFamily="34" charset="0"/>
                  <a:sym typeface="Helvetica"/>
                </a:rPr>
                <a:t>See our “Analysing Quantitative Data” resource for more information</a:t>
              </a:r>
            </a:p>
          </p:txBody>
        </p:sp>
        <p:pic>
          <p:nvPicPr>
            <p:cNvPr id="9" name="Graphic 8" descr="Document with solid fill">
              <a:extLst>
                <a:ext uri="{FF2B5EF4-FFF2-40B4-BE49-F238E27FC236}">
                  <a16:creationId xmlns:a16="http://schemas.microsoft.com/office/drawing/2014/main" id="{5C8C6A41-6F4F-E068-4474-CFFD63D49F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0600" y="5746173"/>
              <a:ext cx="914400" cy="914400"/>
            </a:xfrm>
            <a:prstGeom prst="rect">
              <a:avLst/>
            </a:prstGeom>
          </p:spPr>
        </p:pic>
      </p:grpSp>
    </p:spTree>
    <p:extLst>
      <p:ext uri="{BB962C8B-B14F-4D97-AF65-F5344CB8AC3E}">
        <p14:creationId xmlns:p14="http://schemas.microsoft.com/office/powerpoint/2010/main" val="21639088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5C9E8"/>
        </a:solid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7074B56-8217-657C-F341-CDDC565E00D3}"/>
              </a:ext>
              <a:ext uri="{C183D7F6-B498-43B3-948B-1728B52AA6E4}">
                <adec:decorative xmlns:adec="http://schemas.microsoft.com/office/drawing/2017/decorative" val="1"/>
              </a:ext>
            </a:extLst>
          </p:cNvPr>
          <p:cNvSpPr>
            <a:spLocks noGrp="1"/>
          </p:cNvSpPr>
          <p:nvPr>
            <p:ph type="title" idx="4294967295"/>
          </p:nvPr>
        </p:nvSpPr>
        <p:spPr>
          <a:xfrm>
            <a:off x="0" y="1536800"/>
            <a:ext cx="13448628" cy="958942"/>
          </a:xfrm>
          <a:prstGeom prst="rect">
            <a:avLst/>
          </a:prstGeom>
          <a:solidFill>
            <a:srgbClr val="D9D9D9"/>
          </a:solidFill>
          <a:ln w="12700">
            <a:noFill/>
            <a:prstDash/>
            <a:miter lim="400000"/>
          </a:ln>
          <a:effectLst/>
        </p:spPr>
        <p:txBody>
          <a:bodyPr rot="0" spcFirstLastPara="0" vertOverflow="overflow" horzOverflow="overflow" vert="horz" wrap="square" lIns="28005" tIns="28005" rIns="28005" bIns="28005" numCol="1" spcCol="0" rtlCol="0" fromWordArt="0" anchor="ctr" anchorCtr="0" forceAA="0" compatLnSpc="1">
            <a:prstTxWarp prst="textNoShape">
              <a:avLst/>
            </a:prstTxWarp>
            <a:noAutofit/>
          </a:bodyPr>
          <a:lstStyle/>
          <a:p>
            <a:pPr marL="0" marR="0" lvl="0" indent="0" algn="ctr" defTabSz="455098"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r>
              <a:rPr kumimoji="0" lang="en-GB" sz="4400" u="none" strike="noStrike" kern="0" cap="none" spc="0" normalizeH="0" baseline="0" noProof="0" dirty="0">
                <a:ln>
                  <a:noFill/>
                </a:ln>
                <a:solidFill>
                  <a:srgbClr val="282828"/>
                </a:solidFill>
                <a:effectLst/>
                <a:uLnTx/>
                <a:uFillTx/>
                <a:latin typeface="+mj-lt"/>
                <a:ea typeface="Helvetica Neue Medium"/>
                <a:cs typeface="Golos Text" panose="020B0503020202020204" pitchFamily="34" charset="0"/>
                <a:sym typeface="Helvetica Neue Medium"/>
              </a:rPr>
              <a:t>QUALITATIVE DATA COLLECTION TOOLS</a:t>
            </a:r>
          </a:p>
        </p:txBody>
      </p:sp>
      <p:sp>
        <p:nvSpPr>
          <p:cNvPr id="6" name="Rectangle">
            <a:extLst>
              <a:ext uri="{FF2B5EF4-FFF2-40B4-BE49-F238E27FC236}">
                <a16:creationId xmlns:a16="http://schemas.microsoft.com/office/drawing/2014/main" id="{2224E83F-921E-A771-C1F2-D7C753E8EEDD}"/>
              </a:ext>
              <a:ext uri="{C183D7F6-B498-43B3-948B-1728B52AA6E4}">
                <adec:decorative xmlns:adec="http://schemas.microsoft.com/office/drawing/2017/decorative" val="1"/>
              </a:ext>
            </a:extLst>
          </p:cNvPr>
          <p:cNvSpPr/>
          <p:nvPr/>
        </p:nvSpPr>
        <p:spPr>
          <a:xfrm>
            <a:off x="-5678" y="2875813"/>
            <a:ext cx="13448628" cy="958942"/>
          </a:xfrm>
          <a:prstGeom prst="rect">
            <a:avLst/>
          </a:prstGeom>
          <a:noFill/>
          <a:ln w="12700">
            <a:miter lim="400000"/>
          </a:ln>
        </p:spPr>
        <p:txBody>
          <a:bodyPr lIns="28005" tIns="28005" rIns="28005" bIns="28005" anchor="ctr"/>
          <a:lstStyle/>
          <a:p>
            <a:pPr algn="ctr" defTabSz="455098" hangingPunct="0">
              <a:defRPr sz="3200">
                <a:solidFill>
                  <a:srgbClr val="FFFFFF"/>
                </a:solidFill>
                <a:latin typeface="Helvetica Neue Medium"/>
                <a:ea typeface="Helvetica Neue Medium"/>
                <a:cs typeface="Helvetica Neue Medium"/>
                <a:sym typeface="Helvetica Neue Medium"/>
              </a:defRPr>
            </a:pPr>
            <a:endParaRPr sz="4400" kern="0" dirty="0">
              <a:solidFill>
                <a:srgbClr val="282828"/>
              </a:solidFill>
              <a:latin typeface="+mj-lt"/>
              <a:cs typeface="Golos Text" panose="020B0503020202020204" pitchFamily="34" charset="0"/>
              <a:sym typeface="Helvetica Neue Medium"/>
            </a:endParaRPr>
          </a:p>
        </p:txBody>
      </p:sp>
    </p:spTree>
    <p:extLst>
      <p:ext uri="{BB962C8B-B14F-4D97-AF65-F5344CB8AC3E}">
        <p14:creationId xmlns:p14="http://schemas.microsoft.com/office/powerpoint/2010/main" val="2752527146"/>
      </p:ext>
    </p:extLst>
  </p:cSld>
  <p:clrMapOvr>
    <a:masterClrMapping/>
  </p:clrMapOvr>
  <p:transition spd="med"/>
</p:sld>
</file>

<file path=ppt/theme/theme1.xml><?xml version="1.0" encoding="utf-8"?>
<a:theme xmlns:a="http://schemas.openxmlformats.org/drawingml/2006/main" name="Office Theme">
  <a:themeElements>
    <a:clrScheme name="New VI">
      <a:dk1>
        <a:srgbClr val="282828"/>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New VI">
      <a:majorFont>
        <a:latin typeface="Montserrat SemiBold"/>
        <a:ea typeface=""/>
        <a:cs typeface=""/>
      </a:majorFont>
      <a:minorFont>
        <a:latin typeface="Open Sans"/>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 2019">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 2019">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0134A1AEDCAA45B62B2B9CEC6A151A" ma:contentTypeVersion="6" ma:contentTypeDescription="Create a new document." ma:contentTypeScope="" ma:versionID="f16412ae75f2356817fbcd79eba6e01b">
  <xsd:schema xmlns:xsd="http://www.w3.org/2001/XMLSchema" xmlns:xs="http://www.w3.org/2001/XMLSchema" xmlns:p="http://schemas.microsoft.com/office/2006/metadata/properties" xmlns:ns2="17d4724d-1992-4ac7-9332-94ee0d10001b" xmlns:ns3="0398c10a-864c-48b0-9f6a-3a7d3b01c552" targetNamespace="http://schemas.microsoft.com/office/2006/metadata/properties" ma:root="true" ma:fieldsID="e641564f4927539508a1dcc7f0e564b6" ns2:_="" ns3:_="">
    <xsd:import namespace="17d4724d-1992-4ac7-9332-94ee0d10001b"/>
    <xsd:import namespace="0398c10a-864c-48b0-9f6a-3a7d3b01c55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4724d-1992-4ac7-9332-94ee0d1000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8c10a-864c-48b0-9f6a-3a7d3b01c55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7d4724d-1992-4ac7-9332-94ee0d10001b">
      <UserInfo>
        <DisplayName>Sophie Appleby</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7CF30-8E30-4ACF-B0A5-C640EF3C4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d4724d-1992-4ac7-9332-94ee0d10001b"/>
    <ds:schemaRef ds:uri="0398c10a-864c-48b0-9f6a-3a7d3b01c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870C3F-E766-4704-9663-DE68D23E7AF8}">
  <ds:schemaRefs>
    <ds:schemaRef ds:uri="http://schemas.openxmlformats.org/package/2006/metadata/core-properties"/>
    <ds:schemaRef ds:uri="http://schemas.microsoft.com/office/2006/metadata/properties"/>
    <ds:schemaRef ds:uri="17d4724d-1992-4ac7-9332-94ee0d10001b"/>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0398c10a-864c-48b0-9f6a-3a7d3b01c552"/>
    <ds:schemaRef ds:uri="http://www.w3.org/XML/1998/namespace"/>
  </ds:schemaRefs>
</ds:datastoreItem>
</file>

<file path=customXml/itemProps3.xml><?xml version="1.0" encoding="utf-8"?>
<ds:datastoreItem xmlns:ds="http://schemas.openxmlformats.org/officeDocument/2006/customXml" ds:itemID="{F909F61D-96CB-4F3A-9BD2-9B6DEDFB82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16066</TotalTime>
  <Words>1716</Words>
  <Application>Microsoft Macintosh PowerPoint</Application>
  <PresentationFormat>Custom</PresentationFormat>
  <Paragraphs>201</Paragraphs>
  <Slides>20</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Golos Text</vt:lpstr>
      <vt:lpstr>Calibri</vt:lpstr>
      <vt:lpstr>Montserrat SemiBold</vt:lpstr>
      <vt:lpstr>Montserrat ExtraBold</vt:lpstr>
      <vt:lpstr>Symbol</vt:lpstr>
      <vt:lpstr>Montserrat Regular</vt:lpstr>
      <vt:lpstr>Calibri Light</vt:lpstr>
      <vt:lpstr>Arial</vt:lpstr>
      <vt:lpstr>Montserrat</vt:lpstr>
      <vt:lpstr>Montserrat Bold</vt:lpstr>
      <vt:lpstr>Office Theme</vt:lpstr>
      <vt:lpstr>1_Office Theme</vt:lpstr>
      <vt:lpstr>Data Collection Tools</vt:lpstr>
      <vt:lpstr>CONTENTS</vt:lpstr>
      <vt:lpstr>Data collection tools</vt:lpstr>
      <vt:lpstr>Frequency of data collection</vt:lpstr>
      <vt:lpstr>QUANTITATIVE DATA COLLECTION TOOLS</vt:lpstr>
      <vt:lpstr>Quantitative data collection tools</vt:lpstr>
      <vt:lpstr>Quantitative data collection tools</vt:lpstr>
      <vt:lpstr>Quantitative data collection tools</vt:lpstr>
      <vt:lpstr>QUALITATIVE DATA COLLECTION TOOLS</vt:lpstr>
      <vt:lpstr>Qualitative data collection tools</vt:lpstr>
      <vt:lpstr>Qualitative data collection tools</vt:lpstr>
      <vt:lpstr>Qualitative data collection tools</vt:lpstr>
      <vt:lpstr>Qualitative data collection tools</vt:lpstr>
      <vt:lpstr>Qualitative data collection tools</vt:lpstr>
      <vt:lpstr>TRIANGULATION</vt:lpstr>
      <vt:lpstr>Triangulation</vt:lpstr>
      <vt:lpstr>TOP TIPS FOR DATA COLLECTION TOOLS</vt:lpstr>
      <vt:lpstr>Top Tips</vt:lpstr>
      <vt:lpstr>THANK YOU</vt:lpstr>
      <vt:lpstr>The National Foundation for Youth Music  Studio LG01, The Print Rooms 164-180 Union Street, London, SE1 0LH  Registered charity number: 1075032  Limited company number: 03750674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Music</dc:title>
  <dc:creator>Youth Music</dc:creator>
  <cp:lastModifiedBy>Remi</cp:lastModifiedBy>
  <cp:revision>114</cp:revision>
  <cp:lastPrinted>2017-10-10T13:10:24Z</cp:lastPrinted>
  <dcterms:created xsi:type="dcterms:W3CDTF">2021-01-04T10:20:16Z</dcterms:created>
  <dcterms:modified xsi:type="dcterms:W3CDTF">2025-06-04T16:17:59Z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0x010100330134A1AEDCAA45B62B2B9CEC6A151A</vt:lpwstr>
  </property>
</Properties>
</file>